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300" r:id="rId4"/>
    <p:sldId id="406" r:id="rId5"/>
    <p:sldId id="407" r:id="rId6"/>
    <p:sldId id="322" r:id="rId7"/>
    <p:sldId id="321" r:id="rId8"/>
    <p:sldId id="410" r:id="rId10"/>
    <p:sldId id="423" r:id="rId11"/>
    <p:sldId id="411" r:id="rId12"/>
    <p:sldId id="494" r:id="rId13"/>
    <p:sldId id="413" r:id="rId14"/>
    <p:sldId id="577" r:id="rId15"/>
    <p:sldId id="496" r:id="rId16"/>
    <p:sldId id="497" r:id="rId17"/>
    <p:sldId id="499" r:id="rId18"/>
    <p:sldId id="611" r:id="rId19"/>
    <p:sldId id="508" r:id="rId20"/>
    <p:sldId id="509" r:id="rId21"/>
    <p:sldId id="510" r:id="rId22"/>
    <p:sldId id="511" r:id="rId23"/>
    <p:sldId id="513" r:id="rId24"/>
    <p:sldId id="505" r:id="rId25"/>
    <p:sldId id="506" r:id="rId26"/>
    <p:sldId id="514" r:id="rId27"/>
    <p:sldId id="517" r:id="rId28"/>
    <p:sldId id="518" r:id="rId29"/>
    <p:sldId id="516" r:id="rId30"/>
    <p:sldId id="515" r:id="rId31"/>
    <p:sldId id="519" r:id="rId32"/>
    <p:sldId id="521" r:id="rId33"/>
    <p:sldId id="520" r:id="rId34"/>
    <p:sldId id="525" r:id="rId35"/>
    <p:sldId id="522" r:id="rId36"/>
    <p:sldId id="526" r:id="rId37"/>
    <p:sldId id="527" r:id="rId38"/>
    <p:sldId id="572" r:id="rId39"/>
    <p:sldId id="528" r:id="rId40"/>
    <p:sldId id="573" r:id="rId41"/>
    <p:sldId id="571" r:id="rId42"/>
    <p:sldId id="575" r:id="rId43"/>
  </p:sldIdLst>
  <p:sldSz cx="9144000" cy="6858000" type="screen4x3"/>
  <p:notesSz cx="6858000" cy="9144000"/>
  <p:embeddedFontLst>
    <p:embeddedFont>
      <p:font typeface="华文细黑" panose="02010600040101010101" pitchFamily="2" charset="-122"/>
      <p:regular r:id="rId47"/>
    </p:embeddedFont>
    <p:embeddedFont>
      <p:font typeface="黑体" panose="02010609060101010101" pitchFamily="2" charset="-122"/>
      <p:regular r:id="rId48"/>
    </p:embeddedFont>
    <p:embeddedFont>
      <p:font typeface="华文隶书" panose="02010800040101010101" pitchFamily="2" charset="-122"/>
      <p:regular r:id="rId49"/>
    </p:embeddedFont>
    <p:embeddedFont>
      <p:font typeface="楷体_GB2312" panose="02010609030101010101" pitchFamily="49" charset="-122"/>
      <p:regular r:id="rId50"/>
    </p:embeddedFont>
    <p:embeddedFont>
      <p:font typeface="隶书" panose="02010509060101010101" pitchFamily="49" charset="-122"/>
      <p:regular r:id="rId51"/>
    </p:embeddedFont>
    <p:embeddedFont>
      <p:font typeface="华文彩云" panose="02010800040101010101" pitchFamily="2" charset="-122"/>
      <p:regular r:id="rId52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C31"/>
    <a:srgbClr val="A7FFCF"/>
    <a:srgbClr val="37FF91"/>
    <a:srgbClr val="8FFFC2"/>
    <a:srgbClr val="0078A2"/>
    <a:srgbClr val="009BD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2356"/>
  </p:normalViewPr>
  <p:slideViewPr>
    <p:cSldViewPr showGuides="1">
      <p:cViewPr>
        <p:scale>
          <a:sx n="70" d="100"/>
          <a:sy n="70" d="100"/>
        </p:scale>
        <p:origin x="-1068" y="-72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8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endParaRPr lang="zh-CN" altLang="en-US" dirty="0"/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endParaRPr lang="zh-CN" altLang="en-US" dirty="0"/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著名软件测试专家迈尔斯（</a:t>
            </a:r>
            <a:r>
              <a:rPr lang="en-US" altLang="zh-CN" dirty="0">
                <a:latin typeface="Times New Roman" panose="02020603050405020304" pitchFamily="18" charset="0"/>
              </a:rPr>
              <a:t>Grenford J. Myers</a:t>
            </a:r>
            <a:r>
              <a:rPr lang="zh-CN" altLang="en-US" dirty="0">
                <a:latin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</a:rPr>
              <a:t>软件测试技巧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  <a:r>
              <a:rPr lang="zh-CN" altLang="en-US" dirty="0">
                <a:latin typeface="Times New Roman" panose="02020603050405020304" pitchFamily="18" charset="0"/>
              </a:rPr>
              <a:t>一书中，就系统测试目的提出以下观点：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endParaRPr lang="zh-CN" altLang="en-US" dirty="0"/>
          </a:p>
        </p:txBody>
      </p:sp>
      <p:sp>
        <p:nvSpPr>
          <p:cNvPr id="809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著名软件测试专家迈尔斯（</a:t>
            </a:r>
            <a:r>
              <a:rPr lang="en-US" altLang="zh-CN" dirty="0">
                <a:latin typeface="Times New Roman" panose="02020603050405020304" pitchFamily="18" charset="0"/>
              </a:rPr>
              <a:t>Grenford J. Myers</a:t>
            </a:r>
            <a:r>
              <a:rPr lang="zh-CN" altLang="en-US" dirty="0">
                <a:latin typeface="Times New Roman" panose="02020603050405020304" pitchFamily="18" charset="0"/>
              </a:rPr>
              <a:t>）在</a:t>
            </a: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</a:rPr>
              <a:t>软件测试技巧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  <a:r>
              <a:rPr lang="zh-CN" altLang="en-US" dirty="0">
                <a:latin typeface="Times New Roman" panose="02020603050405020304" pitchFamily="18" charset="0"/>
              </a:rPr>
              <a:t>一书中，就系统测试目的提出以下观点：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endParaRPr lang="zh-CN" altLang="en-US" dirty="0"/>
          </a:p>
        </p:txBody>
      </p:sp>
      <p:sp>
        <p:nvSpPr>
          <p:cNvPr id="809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1628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1628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16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pic>
        <p:nvPicPr>
          <p:cNvPr id="1030" name="图片 7" descr="111.jpg"/>
          <p:cNvPicPr>
            <a:picLocks noChangeAspect="1"/>
          </p:cNvPicPr>
          <p:nvPr userDrawn="1"/>
        </p:nvPicPr>
        <p:blipFill>
          <a:blip r:embed="rId15"/>
          <a:srcRect r="13333" b="10232"/>
          <a:stretch>
            <a:fillRect/>
          </a:stretch>
        </p:blipFill>
        <p:spPr>
          <a:xfrm>
            <a:off x="0" y="6416675"/>
            <a:ext cx="9179560" cy="426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1" name="Rectangle 22"/>
          <p:cNvSpPr/>
          <p:nvPr userDrawn="1"/>
        </p:nvSpPr>
        <p:spPr>
          <a:xfrm>
            <a:off x="-1844675" y="528638"/>
            <a:ext cx="1844675" cy="5308600"/>
          </a:xfrm>
          <a:prstGeom prst="rect">
            <a:avLst/>
          </a:prstGeom>
          <a:noFill/>
          <a:ln w="9525">
            <a:noFill/>
          </a:ln>
        </p:spPr>
        <p:txBody>
          <a:bodyPr lIns="80142" tIns="40072" rIns="80142" bIns="40072"/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中文标题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:30-36pt 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 R0 G153 B153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字体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黑体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7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中文正文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:12-24pt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黑色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字体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华文细黑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r" defTabSz="800100" eaLnBrk="1" hangingPunct="1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endParaRPr lang="zh-CN" altLang="en-US" sz="11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华文细黑" panose="02010600040101010101" pitchFamily="2" charset="-122"/>
          <a:ea typeface="华文细黑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7" Type="http://schemas.openxmlformats.org/officeDocument/2006/relationships/image" Target="../media/image11.wmf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oleObject" Target="../embeddings/oleObject8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.png"/><Relationship Id="rId13" Type="http://schemas.openxmlformats.org/officeDocument/2006/relationships/oleObject" Target="../embeddings/oleObject13.bin"/><Relationship Id="rId12" Type="http://schemas.openxmlformats.org/officeDocument/2006/relationships/oleObject" Target="../embeddings/oleObject12.bin"/><Relationship Id="rId11" Type="http://schemas.openxmlformats.org/officeDocument/2006/relationships/oleObject" Target="../embeddings/oleObject11.bin"/><Relationship Id="rId10" Type="http://schemas.openxmlformats.org/officeDocument/2006/relationships/oleObject" Target="../embeddings/oleObject10.bin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752600"/>
            <a:ext cx="2296160" cy="1638935"/>
          </a:xfrm>
          <a:prstGeom prst="rect">
            <a:avLst/>
          </a:prstGeo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3429000"/>
            <a:ext cx="2295525" cy="1676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62200" y="1752600"/>
            <a:ext cx="6781800" cy="335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682875" y="2753995"/>
            <a:ext cx="6160770" cy="1470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80139" tIns="40069" rIns="80139" bIns="40069" anchor="ctr"/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800" kern="0" cap="none" spc="0" normalizeH="0" baseline="0" noProof="0" dirty="0">
                <a:solidFill>
                  <a:srgbClr val="006C31"/>
                </a:solidFill>
                <a:latin typeface="+mj-lt"/>
                <a:ea typeface="黑体" panose="02010609060101010101" pitchFamily="2" charset="-122"/>
                <a:cs typeface="+mj-cs"/>
              </a:rPr>
              <a:t>测试认知篇</a:t>
            </a:r>
            <a:endParaRPr kumimoji="0" lang="en-US" altLang="zh-CN" sz="2800" kern="0" cap="none" spc="0" normalizeH="0" baseline="0" noProof="0" dirty="0">
              <a:solidFill>
                <a:srgbClr val="006C31"/>
              </a:solidFill>
              <a:latin typeface="+mj-lt"/>
              <a:ea typeface="黑体" panose="02010609060101010101" pitchFamily="2" charset="-122"/>
              <a:cs typeface="+mj-cs"/>
            </a:endParaRPr>
          </a:p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en-US" altLang="zh-CN" sz="2800" kern="0" cap="none" spc="0" normalizeH="0" baseline="0" noProof="0" dirty="0">
                <a:solidFill>
                  <a:srgbClr val="006C31"/>
                </a:solidFill>
                <a:latin typeface="+mj-lt"/>
                <a:ea typeface="黑体" panose="02010609060101010101" pitchFamily="2" charset="-122"/>
                <a:cs typeface="+mj-cs"/>
              </a:rPr>
              <a:t>       </a:t>
            </a:r>
            <a:r>
              <a:rPr kumimoji="0" lang="zh-CN" altLang="en-US" kern="0" cap="none" spc="0" normalizeH="0" baseline="0" noProof="0" dirty="0">
                <a:solidFill>
                  <a:srgbClr val="006C31"/>
                </a:solidFill>
                <a:latin typeface="+mj-lt"/>
                <a:ea typeface="黑体" panose="02010609060101010101" pitchFamily="2" charset="-122"/>
                <a:cs typeface="+mj-cs"/>
              </a:rPr>
              <a:t>汇报人：赵有莲</a:t>
            </a:r>
            <a:endParaRPr kumimoji="0" lang="en-US" altLang="zh-CN" kern="0" cap="none" spc="0" normalizeH="0" baseline="0" noProof="0" dirty="0">
              <a:solidFill>
                <a:srgbClr val="006C31"/>
              </a:solidFill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080" name="Text Box 66"/>
          <p:cNvSpPr txBox="1"/>
          <p:nvPr/>
        </p:nvSpPr>
        <p:spPr>
          <a:xfrm>
            <a:off x="-2224087" y="1625600"/>
            <a:ext cx="2224087" cy="2166938"/>
          </a:xfrm>
          <a:prstGeom prst="rect">
            <a:avLst/>
          </a:prstGeom>
          <a:noFill/>
          <a:ln w="9525">
            <a:noFill/>
          </a:ln>
        </p:spPr>
        <p:txBody>
          <a:bodyPr lIns="87814" tIns="43906" rIns="87814" bIns="43906">
            <a:spAutoFit/>
          </a:bodyPr>
          <a:p>
            <a:pPr algn="r" defTabSz="878205" eaLnBrk="0" hangingPunct="0">
              <a:lnSpc>
                <a:spcPct val="125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 defTabSz="878205" eaLnBrk="0" hangingPunct="0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中文标题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:35-47pt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 defTabSz="878205" eaLnBrk="0" hangingPunct="0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字体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黑体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 defTabSz="878205" eaLnBrk="0" hangingPunct="0">
              <a:lnSpc>
                <a:spcPct val="125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副标题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:20-28pt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 defTabSz="878205" eaLnBrk="0" hangingPunct="0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字体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200" dirty="0">
                <a:solidFill>
                  <a:schemeClr val="bg1"/>
                </a:solidFill>
                <a:latin typeface="FrutigerNext LT Regular"/>
              </a:rPr>
              <a:t>华文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黑体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 defTabSz="878205" eaLnBrk="0" hangingPunct="0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/>
                </a:solidFill>
                <a:latin typeface="FrutigerNext LT Regular"/>
              </a:rPr>
              <a:t>字体颜色</a:t>
            </a:r>
            <a:r>
              <a:rPr lang="en-US" altLang="zh-CN" sz="1200" dirty="0">
                <a:solidFill>
                  <a:schemeClr val="bg1"/>
                </a:solidFill>
                <a:latin typeface="FrutigerNext LT Regular"/>
              </a:rPr>
              <a:t>:</a:t>
            </a:r>
            <a:r>
              <a:rPr lang="zh-CN" altLang="en-US" sz="1200" dirty="0">
                <a:solidFill>
                  <a:schemeClr val="bg1"/>
                </a:solidFill>
                <a:latin typeface="FrutigerNext LT Regular"/>
              </a:rPr>
              <a:t>反白</a:t>
            </a:r>
            <a:endParaRPr lang="en-US" altLang="zh-CN" sz="1200" dirty="0">
              <a:solidFill>
                <a:schemeClr val="bg1"/>
              </a:solidFill>
              <a:latin typeface="FrutigerNext LT Regular"/>
            </a:endParaRPr>
          </a:p>
          <a:p>
            <a:pPr algn="r" defTabSz="878205" eaLnBrk="0" hangingPunct="0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bg1"/>
              </a:solidFill>
              <a:latin typeface="FrutigerNext LT Regular"/>
            </a:endParaRPr>
          </a:p>
          <a:p>
            <a:pPr algn="r" defTabSz="878205" eaLnBrk="0" hangingPunct="0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/>
                </a:solidFill>
                <a:latin typeface="FrutigerNext LT Regular"/>
              </a:rPr>
              <a:t>右边两个图片根据</a:t>
            </a:r>
            <a:endParaRPr lang="en-US" altLang="zh-CN" sz="1200" dirty="0">
              <a:solidFill>
                <a:schemeClr val="bg1"/>
              </a:solidFill>
              <a:latin typeface="FrutigerNext LT Regular"/>
            </a:endParaRPr>
          </a:p>
          <a:p>
            <a:pPr algn="r" defTabSz="878205" eaLnBrk="0" hangingPunct="0">
              <a:lnSpc>
                <a:spcPct val="125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/>
                </a:solidFill>
                <a:latin typeface="FrutigerNext LT Regular"/>
              </a:rPr>
              <a:t>讲解内容变更</a:t>
            </a:r>
            <a:endParaRPr lang="zh-CN" altLang="en-US" sz="1200" dirty="0">
              <a:solidFill>
                <a:schemeClr val="bg1"/>
              </a:solidFill>
              <a:latin typeface="FrutigerNext LT Regular"/>
            </a:endParaRPr>
          </a:p>
        </p:txBody>
      </p:sp>
      <p:pic>
        <p:nvPicPr>
          <p:cNvPr id="2" name="图片 1" descr="CgoB5lwtwFiAY2xwAABB3Sihr2Y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35" y="402590"/>
            <a:ext cx="1223010" cy="12230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什么黑盒测试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7" name="Group 11"/>
          <p:cNvGrpSpPr/>
          <p:nvPr/>
        </p:nvGrpSpPr>
        <p:grpSpPr>
          <a:xfrm>
            <a:off x="558800" y="1397000"/>
            <a:ext cx="8102600" cy="5054600"/>
            <a:chOff x="352" y="880"/>
            <a:chExt cx="5104" cy="3184"/>
          </a:xfrm>
        </p:grpSpPr>
        <p:sp>
          <p:nvSpPr>
            <p:cNvPr id="10246" name="AutoShape 4" descr="White Marble"/>
            <p:cNvSpPr/>
            <p:nvPr/>
          </p:nvSpPr>
          <p:spPr>
            <a:xfrm>
              <a:off x="352" y="880"/>
              <a:ext cx="5104" cy="3184"/>
            </a:xfrm>
            <a:prstGeom prst="roundRect">
              <a:avLst>
                <a:gd name="adj" fmla="val 12495"/>
              </a:avLst>
            </a:prstGeom>
            <a:blipFill rotWithShape="0">
              <a:blip r:embed="rId1"/>
            </a:blipFill>
            <a:ln w="508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0247" name="Object 5"/>
            <p:cNvGraphicFramePr/>
            <p:nvPr/>
          </p:nvGraphicFramePr>
          <p:xfrm>
            <a:off x="1772" y="1064"/>
            <a:ext cx="2300" cy="1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2" imgW="2863215" imgH="1873885" progId="MS_ClipArt_Gallery.2">
                    <p:embed/>
                  </p:oleObj>
                </mc:Choice>
                <mc:Fallback>
                  <p:oleObj name="" r:id="rId2" imgW="2863215" imgH="1873885" progId="MS_ClipArt_Gallery.2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FF0000"/>
                            </a:clrFrom>
                            <a:clrTo>
                              <a:srgbClr val="4D4D4D"/>
                            </a:clrTo>
                          </a:clrChange>
                          <a:clrChange>
                            <a:clrFrom>
                              <a:srgbClr val="C00000"/>
                            </a:clrFrom>
                            <a:clrTo>
                              <a:srgbClr val="4D4D4D"/>
                            </a:clrTo>
                          </a:clrChange>
                          <a:clrChange>
                            <a:clrFrom>
                              <a:srgbClr val="A00000"/>
                            </a:clrFrom>
                            <a:clrTo>
                              <a:srgbClr val="80808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72" y="1064"/>
                          <a:ext cx="2300" cy="15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614" y="1785"/>
              <a:ext cx="5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输入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694" y="1737"/>
              <a:ext cx="5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输出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  <p:sp>
          <p:nvSpPr>
            <p:cNvPr id="10250" name="AutoShape 8"/>
            <p:cNvSpPr/>
            <p:nvPr/>
          </p:nvSpPr>
          <p:spPr>
            <a:xfrm>
              <a:off x="1252" y="1780"/>
              <a:ext cx="376" cy="280"/>
            </a:xfrm>
            <a:prstGeom prst="rightArrow">
              <a:avLst>
                <a:gd name="adj1" fmla="val 50000"/>
                <a:gd name="adj2" fmla="val 67149"/>
              </a:avLst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251" name="AutoShape 9"/>
            <p:cNvSpPr/>
            <p:nvPr/>
          </p:nvSpPr>
          <p:spPr>
            <a:xfrm>
              <a:off x="4228" y="1732"/>
              <a:ext cx="376" cy="280"/>
            </a:xfrm>
            <a:prstGeom prst="rightArrow">
              <a:avLst>
                <a:gd name="adj1" fmla="val 50000"/>
                <a:gd name="adj2" fmla="val 67149"/>
              </a:avLst>
            </a:prstGeom>
            <a:solidFill>
              <a:schemeClr val="bg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614" y="2841"/>
              <a:ext cx="4596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黑盒测试又称</a:t>
              </a:r>
              <a:r>
                <a:rPr kumimoji="0" lang="zh-CN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功能测试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、数据驱动测试或基于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规格说明的测试，也可被成为</a:t>
              </a:r>
              <a:r>
                <a:rPr kumimoji="0" lang="zh-CN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用户测试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，主要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应用于快速应用开发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RAD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）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环境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什么白盒测试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7" name="Group 15"/>
          <p:cNvGrpSpPr/>
          <p:nvPr/>
        </p:nvGrpSpPr>
        <p:grpSpPr>
          <a:xfrm>
            <a:off x="558800" y="1397000"/>
            <a:ext cx="8102600" cy="5054600"/>
            <a:chOff x="352" y="880"/>
            <a:chExt cx="5104" cy="3184"/>
          </a:xfrm>
        </p:grpSpPr>
        <p:sp>
          <p:nvSpPr>
            <p:cNvPr id="8198" name="AutoShape 4" descr="White Marble"/>
            <p:cNvSpPr/>
            <p:nvPr/>
          </p:nvSpPr>
          <p:spPr>
            <a:xfrm>
              <a:off x="352" y="880"/>
              <a:ext cx="5104" cy="3184"/>
            </a:xfrm>
            <a:prstGeom prst="roundRect">
              <a:avLst>
                <a:gd name="adj" fmla="val 12495"/>
              </a:avLst>
            </a:prstGeom>
            <a:blipFill rotWithShape="0">
              <a:blip r:embed="rId1"/>
            </a:blipFill>
            <a:ln w="508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14" y="2841"/>
              <a:ext cx="4596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白盒测试又称</a:t>
              </a:r>
              <a:r>
                <a:rPr kumimoji="0" lang="zh-CN" altLang="en-US" sz="2800" b="1" i="0" u="sng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结构测试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、逻辑驱动测试或基于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程序本身的测试，也可成为</a:t>
              </a:r>
              <a:r>
                <a:rPr kumimoji="0" lang="zh-CN" altLang="en-US" sz="2800" b="1" i="0" u="sng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程序员测试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，主要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应用于结构化开发环境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  <p:grpSp>
          <p:nvGrpSpPr>
            <p:cNvPr id="8200" name="Group 13"/>
            <p:cNvGrpSpPr/>
            <p:nvPr/>
          </p:nvGrpSpPr>
          <p:grpSpPr>
            <a:xfrm>
              <a:off x="1776" y="1279"/>
              <a:ext cx="2304" cy="1279"/>
              <a:chOff x="1776" y="1279"/>
              <a:chExt cx="2304" cy="1279"/>
            </a:xfrm>
          </p:grpSpPr>
          <p:grpSp>
            <p:nvGrpSpPr>
              <p:cNvPr id="8202" name="Group 9"/>
              <p:cNvGrpSpPr/>
              <p:nvPr/>
            </p:nvGrpSpPr>
            <p:grpSpPr>
              <a:xfrm>
                <a:off x="1782" y="1279"/>
                <a:ext cx="2277" cy="1279"/>
                <a:chOff x="1782" y="1279"/>
                <a:chExt cx="2277" cy="1279"/>
              </a:xfrm>
            </p:grpSpPr>
            <p:sp>
              <p:nvSpPr>
                <p:cNvPr id="8206" name="Freeform 6"/>
                <p:cNvSpPr/>
                <p:nvPr/>
              </p:nvSpPr>
              <p:spPr>
                <a:xfrm>
                  <a:off x="1782" y="1452"/>
                  <a:ext cx="1153" cy="1106"/>
                </a:xfrm>
                <a:custGeom>
                  <a:avLst/>
                  <a:gdLst/>
                  <a:ahLst/>
                  <a:cxnLst>
                    <a:cxn ang="0">
                      <a:pos x="1152" y="72"/>
                    </a:cxn>
                    <a:cxn ang="0">
                      <a:pos x="1152" y="1105"/>
                    </a:cxn>
                    <a:cxn ang="0">
                      <a:pos x="0" y="990"/>
                    </a:cxn>
                    <a:cxn ang="0">
                      <a:pos x="0" y="0"/>
                    </a:cxn>
                    <a:cxn ang="0">
                      <a:pos x="1152" y="72"/>
                    </a:cxn>
                  </a:cxnLst>
                  <a:pathLst>
                    <a:path w="1153" h="1106">
                      <a:moveTo>
                        <a:pt x="1152" y="72"/>
                      </a:moveTo>
                      <a:lnTo>
                        <a:pt x="1152" y="1105"/>
                      </a:lnTo>
                      <a:lnTo>
                        <a:pt x="0" y="990"/>
                      </a:lnTo>
                      <a:lnTo>
                        <a:pt x="0" y="0"/>
                      </a:lnTo>
                      <a:lnTo>
                        <a:pt x="1152" y="72"/>
                      </a:lnTo>
                    </a:path>
                  </a:pathLst>
                </a:custGeom>
                <a:noFill/>
                <a:ln w="25400" cap="rnd" cmpd="sng">
                  <a:solidFill>
                    <a:schemeClr val="bg2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07" name="Freeform 7"/>
                <p:cNvSpPr/>
                <p:nvPr/>
              </p:nvSpPr>
              <p:spPr>
                <a:xfrm>
                  <a:off x="2934" y="1338"/>
                  <a:ext cx="1125" cy="1220"/>
                </a:xfrm>
                <a:custGeom>
                  <a:avLst/>
                  <a:gdLst/>
                  <a:ahLst/>
                  <a:cxnLst>
                    <a:cxn ang="0">
                      <a:pos x="0" y="1219"/>
                    </a:cxn>
                    <a:cxn ang="0">
                      <a:pos x="0" y="186"/>
                    </a:cxn>
                    <a:cxn ang="0">
                      <a:pos x="1124" y="0"/>
                    </a:cxn>
                    <a:cxn ang="0">
                      <a:pos x="1124" y="874"/>
                    </a:cxn>
                    <a:cxn ang="0">
                      <a:pos x="0" y="1219"/>
                    </a:cxn>
                  </a:cxnLst>
                  <a:pathLst>
                    <a:path w="1125" h="1220">
                      <a:moveTo>
                        <a:pt x="0" y="1219"/>
                      </a:moveTo>
                      <a:lnTo>
                        <a:pt x="0" y="186"/>
                      </a:lnTo>
                      <a:lnTo>
                        <a:pt x="1124" y="0"/>
                      </a:lnTo>
                      <a:lnTo>
                        <a:pt x="1124" y="874"/>
                      </a:lnTo>
                      <a:lnTo>
                        <a:pt x="0" y="1219"/>
                      </a:lnTo>
                    </a:path>
                  </a:pathLst>
                </a:custGeom>
                <a:noFill/>
                <a:ln w="25400" cap="rnd" cmpd="sng">
                  <a:solidFill>
                    <a:schemeClr val="bg2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08" name="Freeform 8"/>
                <p:cNvSpPr/>
                <p:nvPr/>
              </p:nvSpPr>
              <p:spPr>
                <a:xfrm>
                  <a:off x="1782" y="1279"/>
                  <a:ext cx="2277" cy="246"/>
                </a:xfrm>
                <a:custGeom>
                  <a:avLst/>
                  <a:gdLst/>
                  <a:ahLst/>
                  <a:cxnLst>
                    <a:cxn ang="0">
                      <a:pos x="0" y="173"/>
                    </a:cxn>
                    <a:cxn ang="0">
                      <a:pos x="1168" y="245"/>
                    </a:cxn>
                    <a:cxn ang="0">
                      <a:pos x="2276" y="59"/>
                    </a:cxn>
                    <a:cxn ang="0">
                      <a:pos x="1140" y="0"/>
                    </a:cxn>
                    <a:cxn ang="0">
                      <a:pos x="0" y="173"/>
                    </a:cxn>
                  </a:cxnLst>
                  <a:pathLst>
                    <a:path w="2277" h="246">
                      <a:moveTo>
                        <a:pt x="0" y="173"/>
                      </a:moveTo>
                      <a:lnTo>
                        <a:pt x="1168" y="245"/>
                      </a:lnTo>
                      <a:lnTo>
                        <a:pt x="2276" y="59"/>
                      </a:lnTo>
                      <a:lnTo>
                        <a:pt x="1140" y="0"/>
                      </a:lnTo>
                      <a:lnTo>
                        <a:pt x="0" y="173"/>
                      </a:lnTo>
                    </a:path>
                  </a:pathLst>
                </a:custGeom>
                <a:noFill/>
                <a:ln w="25400" cap="rnd" cmpd="sng">
                  <a:solidFill>
                    <a:schemeClr val="bg2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8203" name="Line 10"/>
              <p:cNvSpPr/>
              <p:nvPr/>
            </p:nvSpPr>
            <p:spPr>
              <a:xfrm flipV="1">
                <a:off x="1776" y="2160"/>
                <a:ext cx="1248" cy="288"/>
              </a:xfrm>
              <a:prstGeom prst="line">
                <a:avLst/>
              </a:prstGeom>
              <a:ln w="25400" cap="flat" cmpd="sng">
                <a:solidFill>
                  <a:schemeClr val="bg2"/>
                </a:solidFill>
                <a:prstDash val="dash"/>
                <a:headEnd type="none" w="sm" len="sm"/>
                <a:tailEnd type="none" w="sm" len="sm"/>
              </a:ln>
            </p:spPr>
          </p:sp>
          <p:sp>
            <p:nvSpPr>
              <p:cNvPr id="8204" name="Line 11"/>
              <p:cNvSpPr/>
              <p:nvPr/>
            </p:nvSpPr>
            <p:spPr>
              <a:xfrm>
                <a:off x="2976" y="1296"/>
                <a:ext cx="0" cy="912"/>
              </a:xfrm>
              <a:prstGeom prst="line">
                <a:avLst/>
              </a:prstGeom>
              <a:ln w="25400" cap="flat" cmpd="sng">
                <a:solidFill>
                  <a:schemeClr val="bg2"/>
                </a:solidFill>
                <a:prstDash val="dash"/>
                <a:headEnd type="none" w="sm" len="sm"/>
                <a:tailEnd type="none" w="sm" len="sm"/>
              </a:ln>
            </p:spPr>
          </p:sp>
          <p:sp>
            <p:nvSpPr>
              <p:cNvPr id="8205" name="Line 12"/>
              <p:cNvSpPr/>
              <p:nvPr/>
            </p:nvSpPr>
            <p:spPr>
              <a:xfrm>
                <a:off x="2976" y="2160"/>
                <a:ext cx="1104" cy="48"/>
              </a:xfrm>
              <a:prstGeom prst="line">
                <a:avLst/>
              </a:prstGeom>
              <a:ln w="25400" cap="flat" cmpd="sng">
                <a:solidFill>
                  <a:schemeClr val="bg2"/>
                </a:solidFill>
                <a:prstDash val="dash"/>
                <a:headEnd type="none" w="sm" len="sm"/>
                <a:tailEnd type="none" w="sm" len="sm"/>
              </a:ln>
            </p:spPr>
          </p:sp>
        </p:grp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2294" y="1775"/>
              <a:ext cx="12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应用程序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什么白盒测试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670" y="1158240"/>
            <a:ext cx="3756660" cy="454152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黑盒测试举例</a:t>
            </a:r>
            <a:r>
              <a:rPr lang="en-US" altLang="zh-CN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穷举输入测试</a:t>
            </a:r>
            <a:endParaRPr lang="en-US" altLang="zh-CN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例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r>
              <a:rPr lang="zh-CN" altLang="en-US" sz="2400" b="1" dirty="0">
                <a:latin typeface="宋体" panose="02010600030101010101" pitchFamily="2" charset="-122"/>
              </a:rPr>
              <a:t>输入三角形的三条边长，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可采用的测试用例数：</a:t>
            </a:r>
            <a:r>
              <a:rPr lang="en-US" altLang="zh-CN" sz="2400" b="1" dirty="0"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宋体" panose="02010600030101010101" pitchFamily="2" charset="-122"/>
              </a:rPr>
              <a:t>设字长</a:t>
            </a:r>
            <a:r>
              <a:rPr lang="en-US" altLang="zh-CN" sz="2400" b="1" dirty="0">
                <a:latin typeface="宋体" panose="02010600030101010101" pitchFamily="2" charset="-122"/>
              </a:rPr>
              <a:t>16</a:t>
            </a:r>
            <a:r>
              <a:rPr lang="zh-CN" altLang="en-US" sz="2400" b="1" dirty="0">
                <a:latin typeface="宋体" panose="02010600030101010101" pitchFamily="2" charset="-122"/>
              </a:rPr>
              <a:t>位</a:t>
            </a:r>
            <a:r>
              <a:rPr lang="en-US" altLang="zh-CN" sz="2400" b="1" dirty="0">
                <a:latin typeface="宋体" panose="02010600030101010101" pitchFamily="2" charset="-122"/>
              </a:rPr>
              <a:t>)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假设测试一次需</a:t>
            </a:r>
            <a:r>
              <a:rPr lang="en-US" altLang="zh-CN" sz="2400" b="1" dirty="0">
                <a:latin typeface="宋体" panose="02010600030101010101" pitchFamily="2" charset="-122"/>
              </a:rPr>
              <a:t>1ms</a:t>
            </a:r>
            <a:r>
              <a:rPr lang="zh-CN" altLang="en-US" sz="2400" b="1" dirty="0">
                <a:latin typeface="宋体" panose="02010600030101010101" pitchFamily="2" charset="-122"/>
              </a:rPr>
              <a:t>，执行时间</a:t>
            </a:r>
            <a:r>
              <a:rPr lang="en-US" altLang="zh-CN" sz="2400" b="1" dirty="0">
                <a:latin typeface="宋体" panose="02010600030101010101" pitchFamily="2" charset="-122"/>
              </a:rPr>
              <a:t>: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grpSp>
        <p:nvGrpSpPr>
          <p:cNvPr id="18437" name="组合 4"/>
          <p:cNvGrpSpPr/>
          <p:nvPr/>
        </p:nvGrpSpPr>
        <p:grpSpPr>
          <a:xfrm>
            <a:off x="5867400" y="1625600"/>
            <a:ext cx="2336800" cy="1498600"/>
            <a:chOff x="6642100" y="1536700"/>
            <a:chExt cx="2336800" cy="1498600"/>
          </a:xfrm>
        </p:grpSpPr>
        <p:sp>
          <p:nvSpPr>
            <p:cNvPr id="18440" name="Rectangle 3"/>
            <p:cNvSpPr/>
            <p:nvPr/>
          </p:nvSpPr>
          <p:spPr>
            <a:xfrm>
              <a:off x="7175500" y="1536700"/>
              <a:ext cx="1041400" cy="1498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441" name="Line 4"/>
            <p:cNvSpPr/>
            <p:nvPr/>
          </p:nvSpPr>
          <p:spPr>
            <a:xfrm>
              <a:off x="6642100" y="1828800"/>
              <a:ext cx="5080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42" name="Line 5"/>
            <p:cNvSpPr/>
            <p:nvPr/>
          </p:nvSpPr>
          <p:spPr>
            <a:xfrm>
              <a:off x="6642100" y="2667000"/>
              <a:ext cx="5080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43" name="Line 6"/>
            <p:cNvSpPr/>
            <p:nvPr/>
          </p:nvSpPr>
          <p:spPr>
            <a:xfrm>
              <a:off x="8318500" y="2286000"/>
              <a:ext cx="6604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44" name="Line 7"/>
            <p:cNvSpPr/>
            <p:nvPr/>
          </p:nvSpPr>
          <p:spPr>
            <a:xfrm>
              <a:off x="6642100" y="2209800"/>
              <a:ext cx="5080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8438" name="Rectangle 8"/>
          <p:cNvSpPr/>
          <p:nvPr/>
        </p:nvSpPr>
        <p:spPr>
          <a:xfrm>
            <a:off x="290513" y="3498850"/>
            <a:ext cx="7269162" cy="92075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p>
            <a:r>
              <a:rPr lang="en-US" altLang="zh-CN" sz="5400" b="1" dirty="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zh-CN" sz="5400" b="1" baseline="30000" dirty="0">
                <a:solidFill>
                  <a:schemeClr val="tx2"/>
                </a:solidFill>
                <a:latin typeface="Arial" panose="020B0604020202020204" pitchFamily="34" charset="0"/>
              </a:rPr>
              <a:t>16</a:t>
            </a:r>
            <a:r>
              <a:rPr lang="en-US" altLang="zh-CN" sz="5400" b="1" dirty="0">
                <a:solidFill>
                  <a:schemeClr val="tx2"/>
                </a:solidFill>
                <a:latin typeface="Arial" panose="020B0604020202020204" pitchFamily="34" charset="0"/>
              </a:rPr>
              <a:t> X 2</a:t>
            </a:r>
            <a:r>
              <a:rPr lang="en-US" altLang="zh-CN" sz="5400" b="1" baseline="30000" dirty="0">
                <a:solidFill>
                  <a:schemeClr val="tx2"/>
                </a:solidFill>
                <a:latin typeface="Arial" panose="020B0604020202020204" pitchFamily="34" charset="0"/>
              </a:rPr>
              <a:t>16</a:t>
            </a:r>
            <a:r>
              <a:rPr lang="en-US" altLang="zh-CN" sz="5400" b="1" dirty="0">
                <a:solidFill>
                  <a:schemeClr val="tx2"/>
                </a:solidFill>
                <a:latin typeface="Arial" panose="020B0604020202020204" pitchFamily="34" charset="0"/>
              </a:rPr>
              <a:t> X 2</a:t>
            </a:r>
            <a:r>
              <a:rPr lang="en-US" altLang="zh-CN" sz="5400" b="1" baseline="30000" dirty="0">
                <a:solidFill>
                  <a:schemeClr val="tx2"/>
                </a:solidFill>
                <a:latin typeface="Arial" panose="020B0604020202020204" pitchFamily="34" charset="0"/>
              </a:rPr>
              <a:t>16</a:t>
            </a:r>
            <a:r>
              <a:rPr lang="en-US" altLang="zh-CN" sz="5400" b="1" dirty="0">
                <a:solidFill>
                  <a:schemeClr val="tx2"/>
                </a:solidFill>
                <a:latin typeface="Arial" panose="020B0604020202020204" pitchFamily="34" charset="0"/>
              </a:rPr>
              <a:t> ≈3X10</a:t>
            </a:r>
            <a:r>
              <a:rPr lang="en-US" altLang="zh-CN" sz="5400" b="1" baseline="30000" dirty="0">
                <a:solidFill>
                  <a:schemeClr val="tx2"/>
                </a:solidFill>
                <a:latin typeface="Arial" panose="020B0604020202020204" pitchFamily="34" charset="0"/>
              </a:rPr>
              <a:t>14</a:t>
            </a:r>
            <a:endParaRPr lang="en-US" altLang="zh-CN" sz="5400" b="1" baseline="30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" name="爆炸形 2 1"/>
          <p:cNvSpPr/>
          <p:nvPr/>
        </p:nvSpPr>
        <p:spPr>
          <a:xfrm>
            <a:off x="5257800" y="4648200"/>
            <a:ext cx="3124200" cy="14478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一万年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白盒测试举例</a:t>
            </a:r>
            <a:r>
              <a:rPr lang="en-US" altLang="zh-CN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-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穷举路径测试</a:t>
            </a:r>
            <a:endParaRPr lang="en-US" altLang="zh-CN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 vert="horz" wrap="square" lIns="91440" tIns="45720" rIns="91440" bIns="45720" anchor="t"/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含</a:t>
            </a:r>
            <a:r>
              <a:rPr lang="en-US" altLang="zh-CN" sz="2400" b="1" dirty="0">
                <a:latin typeface="宋体" panose="02010600030101010101" pitchFamily="2" charset="-122"/>
              </a:rPr>
              <a:t>5</a:t>
            </a:r>
            <a:r>
              <a:rPr lang="zh-CN" altLang="en-US" sz="2400" b="1" dirty="0">
                <a:latin typeface="宋体" panose="02010600030101010101" pitchFamily="2" charset="-122"/>
              </a:rPr>
              <a:t>个分支</a:t>
            </a:r>
            <a:r>
              <a:rPr lang="en-US" altLang="zh-CN" sz="2400" b="1" dirty="0">
                <a:latin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宋体" panose="02010600030101010101" pitchFamily="2" charset="-122"/>
              </a:rPr>
              <a:t>循环次数</a:t>
            </a:r>
            <a:r>
              <a:rPr lang="en-US" altLang="zh-CN" sz="2400" b="1" dirty="0">
                <a:latin typeface="宋体" panose="02010600030101010101" pitchFamily="2" charset="-122"/>
              </a:rPr>
              <a:t>=</a:t>
            </a:r>
            <a:r>
              <a:rPr lang="en-US" altLang="zh-CN" sz="2400" b="1" dirty="0">
                <a:latin typeface="宋体" panose="02010600030101010101" pitchFamily="2" charset="-122"/>
              </a:rPr>
              <a:t>20,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从</a:t>
            </a:r>
            <a:r>
              <a:rPr lang="en-US" altLang="zh-CN" sz="2400" b="1" dirty="0"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到</a:t>
            </a:r>
            <a:r>
              <a:rPr lang="en-US" altLang="zh-CN" sz="2400" b="1" dirty="0"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的可能路径为：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Monotype Sorts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假设测试一次需</a:t>
            </a:r>
            <a:r>
              <a:rPr lang="en-US" altLang="zh-CN" sz="2400" b="1" dirty="0">
                <a:latin typeface="宋体" panose="02010600030101010101" pitchFamily="2" charset="-122"/>
              </a:rPr>
              <a:t>1ms</a:t>
            </a:r>
            <a:r>
              <a:rPr lang="zh-CN" altLang="en-US" sz="2400" b="1" dirty="0">
                <a:latin typeface="宋体" panose="02010600030101010101" pitchFamily="2" charset="-122"/>
              </a:rPr>
              <a:t>，执行时间</a:t>
            </a:r>
            <a:r>
              <a:rPr lang="en-US" altLang="zh-CN" sz="2400" b="1" dirty="0">
                <a:latin typeface="宋体" panose="02010600030101010101" pitchFamily="2" charset="-122"/>
              </a:rPr>
              <a:t>: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19461" name="Rectangle 3"/>
          <p:cNvSpPr/>
          <p:nvPr/>
        </p:nvSpPr>
        <p:spPr>
          <a:xfrm>
            <a:off x="1701165" y="2400935"/>
            <a:ext cx="1729105" cy="704215"/>
          </a:xfrm>
          <a:prstGeom prst="rect">
            <a:avLst/>
          </a:prstGeom>
          <a:noFill/>
          <a:ln w="12700">
            <a:noFill/>
          </a:ln>
        </p:spPr>
        <p:txBody>
          <a:bodyPr wrap="square" lIns="90488" tIns="44450" rIns="90488" bIns="44450">
            <a:spAutoFit/>
          </a:bodyPr>
          <a:p>
            <a: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  <a:r>
              <a:rPr lang="en-US" altLang="zh-CN" sz="4000" b="1" baseline="30000" dirty="0">
                <a:solidFill>
                  <a:schemeClr val="tx2"/>
                </a:solidFill>
                <a:latin typeface="Arial" panose="020B0604020202020204" pitchFamily="34" charset="0"/>
              </a:rPr>
              <a:t>20</a:t>
            </a:r>
            <a:endParaRPr lang="en-US" altLang="zh-CN" sz="40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grpSp>
        <p:nvGrpSpPr>
          <p:cNvPr id="19462" name="组合 1"/>
          <p:cNvGrpSpPr/>
          <p:nvPr/>
        </p:nvGrpSpPr>
        <p:grpSpPr>
          <a:xfrm>
            <a:off x="5803900" y="901700"/>
            <a:ext cx="2730500" cy="4203700"/>
            <a:chOff x="6324600" y="603250"/>
            <a:chExt cx="2730500" cy="4203700"/>
          </a:xfrm>
        </p:grpSpPr>
        <p:sp>
          <p:nvSpPr>
            <p:cNvPr id="19464" name="Oval 9"/>
            <p:cNvSpPr/>
            <p:nvPr/>
          </p:nvSpPr>
          <p:spPr>
            <a:xfrm>
              <a:off x="7861300" y="774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65" name="Oval 10"/>
            <p:cNvSpPr/>
            <p:nvPr/>
          </p:nvSpPr>
          <p:spPr>
            <a:xfrm>
              <a:off x="7861300" y="14605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66" name="Oval 11"/>
            <p:cNvSpPr/>
            <p:nvPr/>
          </p:nvSpPr>
          <p:spPr>
            <a:xfrm>
              <a:off x="7556500" y="19939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67" name="Oval 12"/>
            <p:cNvSpPr/>
            <p:nvPr/>
          </p:nvSpPr>
          <p:spPr>
            <a:xfrm>
              <a:off x="7099300" y="25273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68" name="Oval 13"/>
            <p:cNvSpPr/>
            <p:nvPr/>
          </p:nvSpPr>
          <p:spPr>
            <a:xfrm>
              <a:off x="6718300" y="3060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69" name="Oval 14"/>
            <p:cNvSpPr/>
            <p:nvPr/>
          </p:nvSpPr>
          <p:spPr>
            <a:xfrm>
              <a:off x="7251700" y="3060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70" name="Oval 15"/>
            <p:cNvSpPr/>
            <p:nvPr/>
          </p:nvSpPr>
          <p:spPr>
            <a:xfrm>
              <a:off x="7861300" y="3060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71" name="Oval 16"/>
            <p:cNvSpPr/>
            <p:nvPr/>
          </p:nvSpPr>
          <p:spPr>
            <a:xfrm>
              <a:off x="8394700" y="3060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72" name="Oval 17"/>
            <p:cNvSpPr/>
            <p:nvPr/>
          </p:nvSpPr>
          <p:spPr>
            <a:xfrm>
              <a:off x="8775700" y="26797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73" name="Oval 18"/>
            <p:cNvSpPr/>
            <p:nvPr/>
          </p:nvSpPr>
          <p:spPr>
            <a:xfrm>
              <a:off x="8089900" y="25273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74" name="Line 19"/>
            <p:cNvSpPr/>
            <p:nvPr/>
          </p:nvSpPr>
          <p:spPr>
            <a:xfrm>
              <a:off x="8001000" y="1079500"/>
              <a:ext cx="0" cy="35560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75" name="Line 20"/>
            <p:cNvSpPr/>
            <p:nvPr/>
          </p:nvSpPr>
          <p:spPr>
            <a:xfrm>
              <a:off x="7854950" y="2216150"/>
              <a:ext cx="292100" cy="2921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76" name="Line 21"/>
            <p:cNvSpPr/>
            <p:nvPr/>
          </p:nvSpPr>
          <p:spPr>
            <a:xfrm>
              <a:off x="8312150" y="2825750"/>
              <a:ext cx="139700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77" name="Line 22"/>
            <p:cNvSpPr/>
            <p:nvPr/>
          </p:nvSpPr>
          <p:spPr>
            <a:xfrm flipH="1">
              <a:off x="7994650" y="2825750"/>
              <a:ext cx="165100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78" name="Line 23"/>
            <p:cNvSpPr/>
            <p:nvPr/>
          </p:nvSpPr>
          <p:spPr>
            <a:xfrm>
              <a:off x="8083550" y="1758950"/>
              <a:ext cx="749300" cy="9017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79" name="Line 24"/>
            <p:cNvSpPr/>
            <p:nvPr/>
          </p:nvSpPr>
          <p:spPr>
            <a:xfrm flipH="1">
              <a:off x="6927850" y="2749550"/>
              <a:ext cx="241300" cy="3683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0" name="Line 25"/>
            <p:cNvSpPr/>
            <p:nvPr/>
          </p:nvSpPr>
          <p:spPr>
            <a:xfrm>
              <a:off x="7321550" y="2825750"/>
              <a:ext cx="139700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1" name="Line 26"/>
            <p:cNvSpPr/>
            <p:nvPr/>
          </p:nvSpPr>
          <p:spPr>
            <a:xfrm flipH="1">
              <a:off x="7308850" y="2216150"/>
              <a:ext cx="241300" cy="2921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2" name="Line 27"/>
            <p:cNvSpPr/>
            <p:nvPr/>
          </p:nvSpPr>
          <p:spPr>
            <a:xfrm flipH="1">
              <a:off x="7689850" y="1758950"/>
              <a:ext cx="241300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3" name="Oval 28"/>
            <p:cNvSpPr/>
            <p:nvPr/>
          </p:nvSpPr>
          <p:spPr>
            <a:xfrm>
              <a:off x="8089900" y="4051300"/>
              <a:ext cx="279400" cy="279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484" name="Line 29"/>
            <p:cNvSpPr/>
            <p:nvPr/>
          </p:nvSpPr>
          <p:spPr>
            <a:xfrm>
              <a:off x="7016750" y="3282950"/>
              <a:ext cx="1054100" cy="8255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5" name="Line 30"/>
            <p:cNvSpPr/>
            <p:nvPr/>
          </p:nvSpPr>
          <p:spPr>
            <a:xfrm>
              <a:off x="7550150" y="3282950"/>
              <a:ext cx="596900" cy="7493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6" name="Line 31"/>
            <p:cNvSpPr/>
            <p:nvPr/>
          </p:nvSpPr>
          <p:spPr>
            <a:xfrm flipH="1">
              <a:off x="8299450" y="3359150"/>
              <a:ext cx="241300" cy="6731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7" name="Line 32"/>
            <p:cNvSpPr/>
            <p:nvPr/>
          </p:nvSpPr>
          <p:spPr>
            <a:xfrm flipH="1">
              <a:off x="8375650" y="2978150"/>
              <a:ext cx="546100" cy="11303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8" name="Line 33"/>
            <p:cNvSpPr/>
            <p:nvPr/>
          </p:nvSpPr>
          <p:spPr>
            <a:xfrm>
              <a:off x="8083550" y="3359150"/>
              <a:ext cx="139700" cy="6731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89" name="Line 34"/>
            <p:cNvSpPr/>
            <p:nvPr/>
          </p:nvSpPr>
          <p:spPr>
            <a:xfrm>
              <a:off x="8229600" y="4349750"/>
              <a:ext cx="0" cy="3683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90" name="Arc 35"/>
            <p:cNvSpPr/>
            <p:nvPr/>
          </p:nvSpPr>
          <p:spPr>
            <a:xfrm>
              <a:off x="6338888" y="1157288"/>
              <a:ext cx="1663700" cy="16637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pathLst>
                <a:path w="21600" h="21600" fill="none">
                  <a:moveTo>
                    <a:pt x="0" y="21600"/>
                  </a:moveTo>
                  <a:cubicBezTo>
                    <a:pt x="0" y="9678"/>
                    <a:pt x="9657" y="11"/>
                    <a:pt x="21579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78"/>
                    <a:pt x="9657" y="11"/>
                    <a:pt x="2157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1" name="Arc 36"/>
            <p:cNvSpPr/>
            <p:nvPr/>
          </p:nvSpPr>
          <p:spPr>
            <a:xfrm rot="10800000">
              <a:off x="6324600" y="2757488"/>
              <a:ext cx="1739900" cy="1435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pathLst>
                <a:path w="21600" h="21600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2" name="Rectangle 37"/>
            <p:cNvSpPr/>
            <p:nvPr/>
          </p:nvSpPr>
          <p:spPr>
            <a:xfrm>
              <a:off x="8154988" y="603250"/>
              <a:ext cx="301625" cy="6985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000" b="1" dirty="0">
                  <a:latin typeface="Arial" panose="020B0604020202020204" pitchFamily="34" charset="0"/>
                </a:rPr>
                <a:t>A</a:t>
              </a:r>
              <a:endParaRPr lang="en-US" altLang="zh-CN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19493" name="Rectangle 38"/>
            <p:cNvSpPr/>
            <p:nvPr/>
          </p:nvSpPr>
          <p:spPr>
            <a:xfrm>
              <a:off x="8383588" y="4108450"/>
              <a:ext cx="301625" cy="6985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000" b="1" dirty="0">
                  <a:latin typeface="Arial" panose="020B0604020202020204" pitchFamily="34" charset="0"/>
                </a:rPr>
                <a:t>B</a:t>
              </a:r>
              <a:endParaRPr lang="en-US" altLang="zh-CN" sz="40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43" name="爆炸形 2 42"/>
          <p:cNvSpPr/>
          <p:nvPr/>
        </p:nvSpPr>
        <p:spPr>
          <a:xfrm>
            <a:off x="2514600" y="4489450"/>
            <a:ext cx="3124200" cy="14478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年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测试现状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57200" y="1165860"/>
            <a:ext cx="8229600" cy="50596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863975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A-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只能用黑盒测试发现的错误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863975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B-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只能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用白盒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测试发现的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错误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863975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C-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两种方法都能发现的错误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863975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D-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两种方法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都不能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发现的错误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不论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黑盒还是白盒测试都不能进行穷尽测试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所以任何测试方法不可能发现程序中存在的所有错误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因此需精心设计测试方案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力争尽可能少的次数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测出尽可能多的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错误。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+mn-ea"/>
              </a:rPr>
              <a:t>测试的目的是为了发现尽可能多的缺陷，而不是证明程序无错误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grpSp>
        <p:nvGrpSpPr>
          <p:cNvPr id="20485" name="组合 1"/>
          <p:cNvGrpSpPr/>
          <p:nvPr/>
        </p:nvGrpSpPr>
        <p:grpSpPr>
          <a:xfrm>
            <a:off x="266065" y="858520"/>
            <a:ext cx="3416300" cy="2570163"/>
            <a:chOff x="1079500" y="990600"/>
            <a:chExt cx="3416300" cy="2570276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079500" y="990600"/>
              <a:ext cx="3416300" cy="257027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 useBgFill="1">
          <p:nvSpPr>
            <p:cNvPr id="20487" name="Oval 4"/>
            <p:cNvSpPr/>
            <p:nvPr/>
          </p:nvSpPr>
          <p:spPr>
            <a:xfrm>
              <a:off x="1155700" y="1765301"/>
              <a:ext cx="2030413" cy="1054100"/>
            </a:xfrm>
            <a:prstGeom prst="ellips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8" name="Oval 5"/>
            <p:cNvSpPr/>
            <p:nvPr/>
          </p:nvSpPr>
          <p:spPr>
            <a:xfrm>
              <a:off x="2590800" y="1766773"/>
              <a:ext cx="1739900" cy="976427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489" name="Rectangle 6"/>
            <p:cNvSpPr/>
            <p:nvPr/>
          </p:nvSpPr>
          <p:spPr>
            <a:xfrm>
              <a:off x="2590800" y="1898650"/>
              <a:ext cx="698500" cy="76687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400" b="1" dirty="0">
                  <a:latin typeface="Arial" panose="020B0604020202020204" pitchFamily="34" charset="0"/>
                </a:rPr>
                <a:t>C</a:t>
              </a:r>
              <a:endParaRPr lang="en-US" altLang="zh-CN" sz="4400" b="1" dirty="0">
                <a:latin typeface="Arial" panose="020B0604020202020204" pitchFamily="34" charset="0"/>
              </a:endParaRPr>
            </a:p>
          </p:txBody>
        </p:sp>
        <p:sp>
          <p:nvSpPr>
            <p:cNvPr id="20490" name="Rectangle 7"/>
            <p:cNvSpPr/>
            <p:nvPr/>
          </p:nvSpPr>
          <p:spPr>
            <a:xfrm>
              <a:off x="3429000" y="1898650"/>
              <a:ext cx="698500" cy="76687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400" b="1" dirty="0">
                  <a:latin typeface="Arial" panose="020B0604020202020204" pitchFamily="34" charset="0"/>
                </a:rPr>
                <a:t>B</a:t>
              </a:r>
              <a:endParaRPr lang="en-US" altLang="zh-CN" sz="4400" b="1" dirty="0">
                <a:latin typeface="Arial" panose="020B0604020202020204" pitchFamily="34" charset="0"/>
              </a:endParaRPr>
            </a:p>
          </p:txBody>
        </p:sp>
        <p:sp>
          <p:nvSpPr>
            <p:cNvPr id="20491" name="Rectangle 8"/>
            <p:cNvSpPr/>
            <p:nvPr/>
          </p:nvSpPr>
          <p:spPr>
            <a:xfrm>
              <a:off x="1814513" y="1898650"/>
              <a:ext cx="698500" cy="76687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400" b="1" dirty="0">
                  <a:latin typeface="Arial" panose="020B0604020202020204" pitchFamily="34" charset="0"/>
                </a:rPr>
                <a:t>A</a:t>
              </a:r>
              <a:endParaRPr lang="en-US" altLang="zh-CN" sz="4400" b="1" dirty="0">
                <a:latin typeface="Arial" panose="020B0604020202020204" pitchFamily="34" charset="0"/>
              </a:endParaRPr>
            </a:p>
          </p:txBody>
        </p:sp>
        <p:sp>
          <p:nvSpPr>
            <p:cNvPr id="20492" name="Rectangle 9"/>
            <p:cNvSpPr/>
            <p:nvPr/>
          </p:nvSpPr>
          <p:spPr>
            <a:xfrm>
              <a:off x="2667000" y="2743200"/>
              <a:ext cx="698500" cy="76687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400" b="1" dirty="0">
                  <a:latin typeface="Arial" panose="020B0604020202020204" pitchFamily="34" charset="0"/>
                </a:rPr>
                <a:t>D</a:t>
              </a:r>
              <a:endParaRPr lang="en-US" altLang="zh-CN" sz="4400" b="1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073275"/>
            <a:ext cx="8229600" cy="1295400"/>
          </a:xfrm>
        </p:spPr>
        <p:txBody>
          <a:bodyPr/>
          <a:p>
            <a:pPr marL="0" indent="0">
              <a:buNone/>
            </a:pPr>
            <a:r>
              <a:rPr lang="zh-CN" altLang="en-US"/>
              <a:t>单元测试、集成测试、系统测试的关系？</a:t>
            </a:r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162800" cy="685800"/>
          </a:xfrm>
        </p:spPr>
        <p:txBody>
          <a:bodyPr vert="horz" wrap="square" lIns="91440" tIns="45720" rIns="91440" bIns="45720" anchor="ctr"/>
          <a:p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 vert="horz" wrap="square" lIns="91440" tIns="45720" rIns="91440" bIns="45720" anchor="t"/>
          <a:p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3700" y="2017713"/>
            <a:ext cx="2209800" cy="2744787"/>
            <a:chOff x="248" y="1511"/>
            <a:chExt cx="1392" cy="1729"/>
          </a:xfrm>
        </p:grpSpPr>
        <p:sp>
          <p:nvSpPr>
            <p:cNvPr id="33815" name="Freeform 3"/>
            <p:cNvSpPr/>
            <p:nvPr/>
          </p:nvSpPr>
          <p:spPr>
            <a:xfrm>
              <a:off x="248" y="1511"/>
              <a:ext cx="1392" cy="1729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384" y="1728"/>
                </a:cxn>
                <a:cxn ang="0">
                  <a:pos x="1360" y="1568"/>
                </a:cxn>
                <a:cxn ang="0">
                  <a:pos x="1315" y="1573"/>
                </a:cxn>
                <a:cxn ang="0">
                  <a:pos x="1252" y="1589"/>
                </a:cxn>
                <a:cxn ang="0">
                  <a:pos x="1202" y="1594"/>
                </a:cxn>
                <a:cxn ang="0">
                  <a:pos x="1151" y="1581"/>
                </a:cxn>
                <a:cxn ang="0">
                  <a:pos x="1107" y="1545"/>
                </a:cxn>
                <a:cxn ang="0">
                  <a:pos x="1076" y="1501"/>
                </a:cxn>
                <a:cxn ang="0">
                  <a:pos x="1061" y="1447"/>
                </a:cxn>
                <a:cxn ang="0">
                  <a:pos x="1063" y="1370"/>
                </a:cxn>
                <a:cxn ang="0">
                  <a:pos x="1074" y="1320"/>
                </a:cxn>
                <a:cxn ang="0">
                  <a:pos x="1111" y="1271"/>
                </a:cxn>
                <a:cxn ang="0">
                  <a:pos x="1154" y="1238"/>
                </a:cxn>
                <a:cxn ang="0">
                  <a:pos x="1200" y="1224"/>
                </a:cxn>
                <a:cxn ang="0">
                  <a:pos x="1250" y="1228"/>
                </a:cxn>
                <a:cxn ang="0">
                  <a:pos x="1296" y="1240"/>
                </a:cxn>
                <a:cxn ang="0">
                  <a:pos x="1342" y="1253"/>
                </a:cxn>
                <a:cxn ang="0">
                  <a:pos x="1386" y="1248"/>
                </a:cxn>
                <a:cxn ang="0">
                  <a:pos x="1342" y="964"/>
                </a:cxn>
                <a:cxn ang="0">
                  <a:pos x="1280" y="960"/>
                </a:cxn>
                <a:cxn ang="0">
                  <a:pos x="1230" y="955"/>
                </a:cxn>
                <a:cxn ang="0">
                  <a:pos x="1186" y="941"/>
                </a:cxn>
                <a:cxn ang="0">
                  <a:pos x="1156" y="916"/>
                </a:cxn>
                <a:cxn ang="0">
                  <a:pos x="1141" y="880"/>
                </a:cxn>
                <a:cxn ang="0">
                  <a:pos x="1137" y="840"/>
                </a:cxn>
                <a:cxn ang="0">
                  <a:pos x="1139" y="792"/>
                </a:cxn>
                <a:cxn ang="0">
                  <a:pos x="1145" y="748"/>
                </a:cxn>
                <a:cxn ang="0">
                  <a:pos x="1149" y="692"/>
                </a:cxn>
                <a:cxn ang="0">
                  <a:pos x="1142" y="642"/>
                </a:cxn>
                <a:cxn ang="0">
                  <a:pos x="1144" y="601"/>
                </a:cxn>
                <a:cxn ang="0">
                  <a:pos x="1096" y="561"/>
                </a:cxn>
                <a:cxn ang="0">
                  <a:pos x="1059" y="541"/>
                </a:cxn>
                <a:cxn ang="0">
                  <a:pos x="1015" y="540"/>
                </a:cxn>
                <a:cxn ang="0">
                  <a:pos x="966" y="539"/>
                </a:cxn>
                <a:cxn ang="0">
                  <a:pos x="926" y="529"/>
                </a:cxn>
                <a:cxn ang="0">
                  <a:pos x="894" y="507"/>
                </a:cxn>
                <a:cxn ang="0">
                  <a:pos x="873" y="464"/>
                </a:cxn>
                <a:cxn ang="0">
                  <a:pos x="861" y="419"/>
                </a:cxn>
                <a:cxn ang="0">
                  <a:pos x="850" y="363"/>
                </a:cxn>
                <a:cxn ang="0">
                  <a:pos x="839" y="315"/>
                </a:cxn>
                <a:cxn ang="0">
                  <a:pos x="823" y="273"/>
                </a:cxn>
                <a:cxn ang="0">
                  <a:pos x="800" y="242"/>
                </a:cxn>
                <a:cxn ang="0">
                  <a:pos x="764" y="215"/>
                </a:cxn>
                <a:cxn ang="0">
                  <a:pos x="718" y="201"/>
                </a:cxn>
                <a:cxn ang="0">
                  <a:pos x="671" y="206"/>
                </a:cxn>
                <a:cxn ang="0">
                  <a:pos x="612" y="219"/>
                </a:cxn>
                <a:cxn ang="0">
                  <a:pos x="562" y="227"/>
                </a:cxn>
                <a:cxn ang="0">
                  <a:pos x="513" y="224"/>
                </a:cxn>
                <a:cxn ang="0">
                  <a:pos x="472" y="208"/>
                </a:cxn>
                <a:cxn ang="0">
                  <a:pos x="436" y="182"/>
                </a:cxn>
                <a:cxn ang="0">
                  <a:pos x="401" y="146"/>
                </a:cxn>
                <a:cxn ang="0">
                  <a:pos x="381" y="102"/>
                </a:cxn>
                <a:cxn ang="0">
                  <a:pos x="374" y="59"/>
                </a:cxn>
                <a:cxn ang="0">
                  <a:pos x="375" y="6"/>
                </a:cxn>
              </a:cxnLst>
              <a:pathLst>
                <a:path w="1392" h="1729">
                  <a:moveTo>
                    <a:pt x="375" y="6"/>
                  </a:moveTo>
                  <a:lnTo>
                    <a:pt x="30" y="0"/>
                  </a:lnTo>
                  <a:lnTo>
                    <a:pt x="0" y="1706"/>
                  </a:lnTo>
                  <a:lnTo>
                    <a:pt x="1384" y="1728"/>
                  </a:lnTo>
                  <a:lnTo>
                    <a:pt x="1387" y="1577"/>
                  </a:lnTo>
                  <a:lnTo>
                    <a:pt x="1360" y="1568"/>
                  </a:lnTo>
                  <a:lnTo>
                    <a:pt x="1341" y="1568"/>
                  </a:lnTo>
                  <a:lnTo>
                    <a:pt x="1315" y="1573"/>
                  </a:lnTo>
                  <a:lnTo>
                    <a:pt x="1287" y="1580"/>
                  </a:lnTo>
                  <a:lnTo>
                    <a:pt x="1252" y="1589"/>
                  </a:lnTo>
                  <a:lnTo>
                    <a:pt x="1225" y="1593"/>
                  </a:lnTo>
                  <a:lnTo>
                    <a:pt x="1202" y="1594"/>
                  </a:lnTo>
                  <a:lnTo>
                    <a:pt x="1175" y="1589"/>
                  </a:lnTo>
                  <a:lnTo>
                    <a:pt x="1151" y="1581"/>
                  </a:lnTo>
                  <a:lnTo>
                    <a:pt x="1126" y="1564"/>
                  </a:lnTo>
                  <a:lnTo>
                    <a:pt x="1107" y="1545"/>
                  </a:lnTo>
                  <a:lnTo>
                    <a:pt x="1089" y="1524"/>
                  </a:lnTo>
                  <a:lnTo>
                    <a:pt x="1076" y="1501"/>
                  </a:lnTo>
                  <a:lnTo>
                    <a:pt x="1064" y="1472"/>
                  </a:lnTo>
                  <a:lnTo>
                    <a:pt x="1061" y="1447"/>
                  </a:lnTo>
                  <a:lnTo>
                    <a:pt x="1060" y="1411"/>
                  </a:lnTo>
                  <a:lnTo>
                    <a:pt x="1063" y="1370"/>
                  </a:lnTo>
                  <a:lnTo>
                    <a:pt x="1067" y="1344"/>
                  </a:lnTo>
                  <a:lnTo>
                    <a:pt x="1074" y="1320"/>
                  </a:lnTo>
                  <a:lnTo>
                    <a:pt x="1088" y="1299"/>
                  </a:lnTo>
                  <a:lnTo>
                    <a:pt x="1111" y="1271"/>
                  </a:lnTo>
                  <a:lnTo>
                    <a:pt x="1131" y="1253"/>
                  </a:lnTo>
                  <a:lnTo>
                    <a:pt x="1154" y="1238"/>
                  </a:lnTo>
                  <a:lnTo>
                    <a:pt x="1178" y="1229"/>
                  </a:lnTo>
                  <a:lnTo>
                    <a:pt x="1200" y="1224"/>
                  </a:lnTo>
                  <a:lnTo>
                    <a:pt x="1225" y="1224"/>
                  </a:lnTo>
                  <a:lnTo>
                    <a:pt x="1250" y="1228"/>
                  </a:lnTo>
                  <a:lnTo>
                    <a:pt x="1274" y="1234"/>
                  </a:lnTo>
                  <a:lnTo>
                    <a:pt x="1296" y="1240"/>
                  </a:lnTo>
                  <a:lnTo>
                    <a:pt x="1318" y="1249"/>
                  </a:lnTo>
                  <a:lnTo>
                    <a:pt x="1342" y="1253"/>
                  </a:lnTo>
                  <a:lnTo>
                    <a:pt x="1362" y="1253"/>
                  </a:lnTo>
                  <a:lnTo>
                    <a:pt x="1386" y="1248"/>
                  </a:lnTo>
                  <a:lnTo>
                    <a:pt x="1391" y="962"/>
                  </a:lnTo>
                  <a:lnTo>
                    <a:pt x="1342" y="964"/>
                  </a:lnTo>
                  <a:lnTo>
                    <a:pt x="1307" y="960"/>
                  </a:lnTo>
                  <a:lnTo>
                    <a:pt x="1280" y="960"/>
                  </a:lnTo>
                  <a:lnTo>
                    <a:pt x="1255" y="959"/>
                  </a:lnTo>
                  <a:lnTo>
                    <a:pt x="1230" y="955"/>
                  </a:lnTo>
                  <a:lnTo>
                    <a:pt x="1203" y="949"/>
                  </a:lnTo>
                  <a:lnTo>
                    <a:pt x="1186" y="941"/>
                  </a:lnTo>
                  <a:lnTo>
                    <a:pt x="1170" y="930"/>
                  </a:lnTo>
                  <a:lnTo>
                    <a:pt x="1156" y="916"/>
                  </a:lnTo>
                  <a:lnTo>
                    <a:pt x="1146" y="899"/>
                  </a:lnTo>
                  <a:lnTo>
                    <a:pt x="1141" y="880"/>
                  </a:lnTo>
                  <a:lnTo>
                    <a:pt x="1138" y="860"/>
                  </a:lnTo>
                  <a:lnTo>
                    <a:pt x="1137" y="840"/>
                  </a:lnTo>
                  <a:lnTo>
                    <a:pt x="1138" y="815"/>
                  </a:lnTo>
                  <a:lnTo>
                    <a:pt x="1139" y="792"/>
                  </a:lnTo>
                  <a:lnTo>
                    <a:pt x="1143" y="773"/>
                  </a:lnTo>
                  <a:lnTo>
                    <a:pt x="1145" y="748"/>
                  </a:lnTo>
                  <a:lnTo>
                    <a:pt x="1149" y="721"/>
                  </a:lnTo>
                  <a:lnTo>
                    <a:pt x="1149" y="692"/>
                  </a:lnTo>
                  <a:lnTo>
                    <a:pt x="1147" y="667"/>
                  </a:lnTo>
                  <a:lnTo>
                    <a:pt x="1142" y="642"/>
                  </a:lnTo>
                  <a:lnTo>
                    <a:pt x="1136" y="614"/>
                  </a:lnTo>
                  <a:lnTo>
                    <a:pt x="1144" y="601"/>
                  </a:lnTo>
                  <a:lnTo>
                    <a:pt x="1114" y="574"/>
                  </a:lnTo>
                  <a:lnTo>
                    <a:pt x="1096" y="561"/>
                  </a:lnTo>
                  <a:lnTo>
                    <a:pt x="1078" y="547"/>
                  </a:lnTo>
                  <a:lnTo>
                    <a:pt x="1059" y="541"/>
                  </a:lnTo>
                  <a:lnTo>
                    <a:pt x="1037" y="538"/>
                  </a:lnTo>
                  <a:lnTo>
                    <a:pt x="1015" y="540"/>
                  </a:lnTo>
                  <a:lnTo>
                    <a:pt x="991" y="541"/>
                  </a:lnTo>
                  <a:lnTo>
                    <a:pt x="966" y="539"/>
                  </a:lnTo>
                  <a:lnTo>
                    <a:pt x="947" y="535"/>
                  </a:lnTo>
                  <a:lnTo>
                    <a:pt x="926" y="529"/>
                  </a:lnTo>
                  <a:lnTo>
                    <a:pt x="907" y="519"/>
                  </a:lnTo>
                  <a:lnTo>
                    <a:pt x="894" y="507"/>
                  </a:lnTo>
                  <a:lnTo>
                    <a:pt x="882" y="488"/>
                  </a:lnTo>
                  <a:lnTo>
                    <a:pt x="873" y="464"/>
                  </a:lnTo>
                  <a:lnTo>
                    <a:pt x="866" y="441"/>
                  </a:lnTo>
                  <a:lnTo>
                    <a:pt x="861" y="419"/>
                  </a:lnTo>
                  <a:lnTo>
                    <a:pt x="855" y="395"/>
                  </a:lnTo>
                  <a:lnTo>
                    <a:pt x="850" y="363"/>
                  </a:lnTo>
                  <a:lnTo>
                    <a:pt x="845" y="340"/>
                  </a:lnTo>
                  <a:lnTo>
                    <a:pt x="839" y="315"/>
                  </a:lnTo>
                  <a:lnTo>
                    <a:pt x="832" y="294"/>
                  </a:lnTo>
                  <a:lnTo>
                    <a:pt x="823" y="273"/>
                  </a:lnTo>
                  <a:lnTo>
                    <a:pt x="812" y="257"/>
                  </a:lnTo>
                  <a:lnTo>
                    <a:pt x="800" y="242"/>
                  </a:lnTo>
                  <a:lnTo>
                    <a:pt x="781" y="225"/>
                  </a:lnTo>
                  <a:lnTo>
                    <a:pt x="764" y="215"/>
                  </a:lnTo>
                  <a:lnTo>
                    <a:pt x="743" y="206"/>
                  </a:lnTo>
                  <a:lnTo>
                    <a:pt x="718" y="201"/>
                  </a:lnTo>
                  <a:lnTo>
                    <a:pt x="695" y="204"/>
                  </a:lnTo>
                  <a:lnTo>
                    <a:pt x="671" y="206"/>
                  </a:lnTo>
                  <a:lnTo>
                    <a:pt x="643" y="213"/>
                  </a:lnTo>
                  <a:lnTo>
                    <a:pt x="612" y="219"/>
                  </a:lnTo>
                  <a:lnTo>
                    <a:pt x="584" y="227"/>
                  </a:lnTo>
                  <a:lnTo>
                    <a:pt x="562" y="227"/>
                  </a:lnTo>
                  <a:lnTo>
                    <a:pt x="541" y="227"/>
                  </a:lnTo>
                  <a:lnTo>
                    <a:pt x="513" y="224"/>
                  </a:lnTo>
                  <a:lnTo>
                    <a:pt x="490" y="216"/>
                  </a:lnTo>
                  <a:lnTo>
                    <a:pt x="472" y="208"/>
                  </a:lnTo>
                  <a:lnTo>
                    <a:pt x="456" y="198"/>
                  </a:lnTo>
                  <a:lnTo>
                    <a:pt x="436" y="182"/>
                  </a:lnTo>
                  <a:lnTo>
                    <a:pt x="417" y="166"/>
                  </a:lnTo>
                  <a:lnTo>
                    <a:pt x="401" y="146"/>
                  </a:lnTo>
                  <a:lnTo>
                    <a:pt x="389" y="123"/>
                  </a:lnTo>
                  <a:lnTo>
                    <a:pt x="381" y="102"/>
                  </a:lnTo>
                  <a:lnTo>
                    <a:pt x="377" y="81"/>
                  </a:lnTo>
                  <a:lnTo>
                    <a:pt x="374" y="59"/>
                  </a:lnTo>
                  <a:lnTo>
                    <a:pt x="374" y="33"/>
                  </a:lnTo>
                  <a:lnTo>
                    <a:pt x="375" y="6"/>
                  </a:lnTo>
                </a:path>
              </a:pathLst>
            </a:custGeom>
            <a:solidFill>
              <a:srgbClr val="00808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22" y="224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00413" y="1493838"/>
            <a:ext cx="2522537" cy="3497262"/>
            <a:chOff x="2079" y="1181"/>
            <a:chExt cx="1589" cy="2203"/>
          </a:xfrm>
        </p:grpSpPr>
        <p:sp>
          <p:nvSpPr>
            <p:cNvPr id="33813" name="Freeform 6"/>
            <p:cNvSpPr/>
            <p:nvPr/>
          </p:nvSpPr>
          <p:spPr>
            <a:xfrm>
              <a:off x="2079" y="1181"/>
              <a:ext cx="1589" cy="2203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741" y="2101"/>
                </a:cxn>
                <a:cxn ang="0">
                  <a:pos x="617" y="2011"/>
                </a:cxn>
                <a:cxn ang="0">
                  <a:pos x="594" y="2031"/>
                </a:cxn>
                <a:cxn ang="0">
                  <a:pos x="576" y="2064"/>
                </a:cxn>
                <a:cxn ang="0">
                  <a:pos x="557" y="2105"/>
                </a:cxn>
                <a:cxn ang="0">
                  <a:pos x="535" y="2144"/>
                </a:cxn>
                <a:cxn ang="0">
                  <a:pos x="508" y="2172"/>
                </a:cxn>
                <a:cxn ang="0">
                  <a:pos x="473" y="2194"/>
                </a:cxn>
                <a:cxn ang="0">
                  <a:pos x="431" y="2201"/>
                </a:cxn>
                <a:cxn ang="0">
                  <a:pos x="390" y="2202"/>
                </a:cxn>
                <a:cxn ang="0">
                  <a:pos x="348" y="2192"/>
                </a:cxn>
                <a:cxn ang="0">
                  <a:pos x="305" y="2167"/>
                </a:cxn>
                <a:cxn ang="0">
                  <a:pos x="271" y="2140"/>
                </a:cxn>
                <a:cxn ang="0">
                  <a:pos x="246" y="2114"/>
                </a:cxn>
                <a:cxn ang="0">
                  <a:pos x="224" y="2080"/>
                </a:cxn>
                <a:cxn ang="0">
                  <a:pos x="213" y="2045"/>
                </a:cxn>
                <a:cxn ang="0">
                  <a:pos x="211" y="2002"/>
                </a:cxn>
                <a:cxn ang="0">
                  <a:pos x="215" y="1961"/>
                </a:cxn>
                <a:cxn ang="0">
                  <a:pos x="235" y="1916"/>
                </a:cxn>
                <a:cxn ang="0">
                  <a:pos x="270" y="1884"/>
                </a:cxn>
                <a:cxn ang="0">
                  <a:pos x="310" y="1855"/>
                </a:cxn>
                <a:cxn ang="0">
                  <a:pos x="348" y="1826"/>
                </a:cxn>
                <a:cxn ang="0">
                  <a:pos x="361" y="1808"/>
                </a:cxn>
                <a:cxn ang="0">
                  <a:pos x="149" y="1616"/>
                </a:cxn>
                <a:cxn ang="0">
                  <a:pos x="210" y="1554"/>
                </a:cxn>
                <a:cxn ang="0">
                  <a:pos x="241" y="1512"/>
                </a:cxn>
                <a:cxn ang="0">
                  <a:pos x="270" y="1467"/>
                </a:cxn>
                <a:cxn ang="0">
                  <a:pos x="276" y="1430"/>
                </a:cxn>
                <a:cxn ang="0">
                  <a:pos x="268" y="1392"/>
                </a:cxn>
                <a:cxn ang="0">
                  <a:pos x="245" y="1360"/>
                </a:cxn>
                <a:cxn ang="0">
                  <a:pos x="212" y="1329"/>
                </a:cxn>
                <a:cxn ang="0">
                  <a:pos x="176" y="1306"/>
                </a:cxn>
                <a:cxn ang="0">
                  <a:pos x="132" y="1277"/>
                </a:cxn>
                <a:cxn ang="0">
                  <a:pos x="92" y="1239"/>
                </a:cxn>
                <a:cxn ang="0">
                  <a:pos x="62" y="1197"/>
                </a:cxn>
                <a:cxn ang="0">
                  <a:pos x="46" y="1152"/>
                </a:cxn>
                <a:cxn ang="0">
                  <a:pos x="49" y="1109"/>
                </a:cxn>
                <a:cxn ang="0">
                  <a:pos x="67" y="1071"/>
                </a:cxn>
                <a:cxn ang="0">
                  <a:pos x="102" y="1037"/>
                </a:cxn>
                <a:cxn ang="0">
                  <a:pos x="126" y="1000"/>
                </a:cxn>
                <a:cxn ang="0">
                  <a:pos x="138" y="961"/>
                </a:cxn>
                <a:cxn ang="0">
                  <a:pos x="134" y="922"/>
                </a:cxn>
                <a:cxn ang="0">
                  <a:pos x="106" y="878"/>
                </a:cxn>
                <a:cxn ang="0">
                  <a:pos x="79" y="841"/>
                </a:cxn>
                <a:cxn ang="0">
                  <a:pos x="44" y="797"/>
                </a:cxn>
                <a:cxn ang="0">
                  <a:pos x="18" y="756"/>
                </a:cxn>
                <a:cxn ang="0">
                  <a:pos x="4" y="717"/>
                </a:cxn>
                <a:cxn ang="0">
                  <a:pos x="0" y="674"/>
                </a:cxn>
                <a:cxn ang="0">
                  <a:pos x="8" y="632"/>
                </a:cxn>
                <a:cxn ang="0">
                  <a:pos x="40" y="593"/>
                </a:cxn>
                <a:cxn ang="0">
                  <a:pos x="80" y="561"/>
                </a:cxn>
                <a:cxn ang="0">
                  <a:pos x="129" y="525"/>
                </a:cxn>
                <a:cxn ang="0">
                  <a:pos x="159" y="494"/>
                </a:cxn>
                <a:cxn ang="0">
                  <a:pos x="185" y="449"/>
                </a:cxn>
                <a:cxn ang="0">
                  <a:pos x="193" y="409"/>
                </a:cxn>
                <a:cxn ang="0">
                  <a:pos x="194" y="360"/>
                </a:cxn>
                <a:cxn ang="0">
                  <a:pos x="180" y="311"/>
                </a:cxn>
                <a:cxn ang="0">
                  <a:pos x="157" y="273"/>
                </a:cxn>
                <a:cxn ang="0">
                  <a:pos x="122" y="238"/>
                </a:cxn>
              </a:cxnLst>
              <a:pathLst>
                <a:path w="1589" h="2203">
                  <a:moveTo>
                    <a:pt x="102" y="222"/>
                  </a:moveTo>
                  <a:lnTo>
                    <a:pt x="289" y="0"/>
                  </a:lnTo>
                  <a:lnTo>
                    <a:pt x="1588" y="1090"/>
                  </a:lnTo>
                  <a:lnTo>
                    <a:pt x="741" y="2101"/>
                  </a:lnTo>
                  <a:lnTo>
                    <a:pt x="628" y="2006"/>
                  </a:lnTo>
                  <a:lnTo>
                    <a:pt x="617" y="2011"/>
                  </a:lnTo>
                  <a:lnTo>
                    <a:pt x="602" y="2021"/>
                  </a:lnTo>
                  <a:lnTo>
                    <a:pt x="594" y="2031"/>
                  </a:lnTo>
                  <a:lnTo>
                    <a:pt x="585" y="2045"/>
                  </a:lnTo>
                  <a:lnTo>
                    <a:pt x="576" y="2064"/>
                  </a:lnTo>
                  <a:lnTo>
                    <a:pt x="564" y="2088"/>
                  </a:lnTo>
                  <a:lnTo>
                    <a:pt x="557" y="2105"/>
                  </a:lnTo>
                  <a:lnTo>
                    <a:pt x="547" y="2126"/>
                  </a:lnTo>
                  <a:lnTo>
                    <a:pt x="535" y="2144"/>
                  </a:lnTo>
                  <a:lnTo>
                    <a:pt x="522" y="2159"/>
                  </a:lnTo>
                  <a:lnTo>
                    <a:pt x="508" y="2172"/>
                  </a:lnTo>
                  <a:lnTo>
                    <a:pt x="490" y="2184"/>
                  </a:lnTo>
                  <a:lnTo>
                    <a:pt x="473" y="2194"/>
                  </a:lnTo>
                  <a:lnTo>
                    <a:pt x="454" y="2198"/>
                  </a:lnTo>
                  <a:lnTo>
                    <a:pt x="431" y="2201"/>
                  </a:lnTo>
                  <a:lnTo>
                    <a:pt x="410" y="2202"/>
                  </a:lnTo>
                  <a:lnTo>
                    <a:pt x="390" y="2202"/>
                  </a:lnTo>
                  <a:lnTo>
                    <a:pt x="369" y="2198"/>
                  </a:lnTo>
                  <a:lnTo>
                    <a:pt x="348" y="2192"/>
                  </a:lnTo>
                  <a:lnTo>
                    <a:pt x="326" y="2181"/>
                  </a:lnTo>
                  <a:lnTo>
                    <a:pt x="305" y="2167"/>
                  </a:lnTo>
                  <a:lnTo>
                    <a:pt x="288" y="2154"/>
                  </a:lnTo>
                  <a:lnTo>
                    <a:pt x="271" y="2140"/>
                  </a:lnTo>
                  <a:lnTo>
                    <a:pt x="257" y="2127"/>
                  </a:lnTo>
                  <a:lnTo>
                    <a:pt x="246" y="2114"/>
                  </a:lnTo>
                  <a:lnTo>
                    <a:pt x="235" y="2097"/>
                  </a:lnTo>
                  <a:lnTo>
                    <a:pt x="224" y="2080"/>
                  </a:lnTo>
                  <a:lnTo>
                    <a:pt x="219" y="2064"/>
                  </a:lnTo>
                  <a:lnTo>
                    <a:pt x="213" y="2045"/>
                  </a:lnTo>
                  <a:lnTo>
                    <a:pt x="212" y="2024"/>
                  </a:lnTo>
                  <a:lnTo>
                    <a:pt x="211" y="2002"/>
                  </a:lnTo>
                  <a:lnTo>
                    <a:pt x="212" y="1981"/>
                  </a:lnTo>
                  <a:lnTo>
                    <a:pt x="215" y="1961"/>
                  </a:lnTo>
                  <a:lnTo>
                    <a:pt x="223" y="1939"/>
                  </a:lnTo>
                  <a:lnTo>
                    <a:pt x="235" y="1916"/>
                  </a:lnTo>
                  <a:lnTo>
                    <a:pt x="250" y="1898"/>
                  </a:lnTo>
                  <a:lnTo>
                    <a:pt x="270" y="1884"/>
                  </a:lnTo>
                  <a:lnTo>
                    <a:pt x="290" y="1870"/>
                  </a:lnTo>
                  <a:lnTo>
                    <a:pt x="310" y="1855"/>
                  </a:lnTo>
                  <a:lnTo>
                    <a:pt x="332" y="1840"/>
                  </a:lnTo>
                  <a:lnTo>
                    <a:pt x="348" y="1826"/>
                  </a:lnTo>
                  <a:lnTo>
                    <a:pt x="355" y="1818"/>
                  </a:lnTo>
                  <a:lnTo>
                    <a:pt x="361" y="1808"/>
                  </a:lnTo>
                  <a:lnTo>
                    <a:pt x="364" y="1797"/>
                  </a:lnTo>
                  <a:lnTo>
                    <a:pt x="149" y="1616"/>
                  </a:lnTo>
                  <a:lnTo>
                    <a:pt x="189" y="1578"/>
                  </a:lnTo>
                  <a:lnTo>
                    <a:pt x="210" y="1554"/>
                  </a:lnTo>
                  <a:lnTo>
                    <a:pt x="227" y="1532"/>
                  </a:lnTo>
                  <a:lnTo>
                    <a:pt x="241" y="1512"/>
                  </a:lnTo>
                  <a:lnTo>
                    <a:pt x="256" y="1490"/>
                  </a:lnTo>
                  <a:lnTo>
                    <a:pt x="270" y="1467"/>
                  </a:lnTo>
                  <a:lnTo>
                    <a:pt x="274" y="1448"/>
                  </a:lnTo>
                  <a:lnTo>
                    <a:pt x="276" y="1430"/>
                  </a:lnTo>
                  <a:lnTo>
                    <a:pt x="274" y="1411"/>
                  </a:lnTo>
                  <a:lnTo>
                    <a:pt x="268" y="1392"/>
                  </a:lnTo>
                  <a:lnTo>
                    <a:pt x="258" y="1374"/>
                  </a:lnTo>
                  <a:lnTo>
                    <a:pt x="245" y="1360"/>
                  </a:lnTo>
                  <a:lnTo>
                    <a:pt x="230" y="1345"/>
                  </a:lnTo>
                  <a:lnTo>
                    <a:pt x="212" y="1329"/>
                  </a:lnTo>
                  <a:lnTo>
                    <a:pt x="191" y="1316"/>
                  </a:lnTo>
                  <a:lnTo>
                    <a:pt x="176" y="1306"/>
                  </a:lnTo>
                  <a:lnTo>
                    <a:pt x="154" y="1291"/>
                  </a:lnTo>
                  <a:lnTo>
                    <a:pt x="132" y="1277"/>
                  </a:lnTo>
                  <a:lnTo>
                    <a:pt x="109" y="1257"/>
                  </a:lnTo>
                  <a:lnTo>
                    <a:pt x="92" y="1239"/>
                  </a:lnTo>
                  <a:lnTo>
                    <a:pt x="76" y="1219"/>
                  </a:lnTo>
                  <a:lnTo>
                    <a:pt x="62" y="1197"/>
                  </a:lnTo>
                  <a:lnTo>
                    <a:pt x="52" y="1177"/>
                  </a:lnTo>
                  <a:lnTo>
                    <a:pt x="46" y="1152"/>
                  </a:lnTo>
                  <a:lnTo>
                    <a:pt x="46" y="1132"/>
                  </a:lnTo>
                  <a:lnTo>
                    <a:pt x="49" y="1109"/>
                  </a:lnTo>
                  <a:lnTo>
                    <a:pt x="57" y="1088"/>
                  </a:lnTo>
                  <a:lnTo>
                    <a:pt x="67" y="1071"/>
                  </a:lnTo>
                  <a:lnTo>
                    <a:pt x="85" y="1054"/>
                  </a:lnTo>
                  <a:lnTo>
                    <a:pt x="102" y="1037"/>
                  </a:lnTo>
                  <a:lnTo>
                    <a:pt x="115" y="1018"/>
                  </a:lnTo>
                  <a:lnTo>
                    <a:pt x="126" y="1000"/>
                  </a:lnTo>
                  <a:lnTo>
                    <a:pt x="133" y="981"/>
                  </a:lnTo>
                  <a:lnTo>
                    <a:pt x="138" y="961"/>
                  </a:lnTo>
                  <a:lnTo>
                    <a:pt x="138" y="943"/>
                  </a:lnTo>
                  <a:lnTo>
                    <a:pt x="134" y="922"/>
                  </a:lnTo>
                  <a:lnTo>
                    <a:pt x="120" y="900"/>
                  </a:lnTo>
                  <a:lnTo>
                    <a:pt x="106" y="878"/>
                  </a:lnTo>
                  <a:lnTo>
                    <a:pt x="95" y="860"/>
                  </a:lnTo>
                  <a:lnTo>
                    <a:pt x="79" y="841"/>
                  </a:lnTo>
                  <a:lnTo>
                    <a:pt x="60" y="817"/>
                  </a:lnTo>
                  <a:lnTo>
                    <a:pt x="44" y="797"/>
                  </a:lnTo>
                  <a:lnTo>
                    <a:pt x="29" y="775"/>
                  </a:lnTo>
                  <a:lnTo>
                    <a:pt x="18" y="756"/>
                  </a:lnTo>
                  <a:lnTo>
                    <a:pt x="8" y="737"/>
                  </a:lnTo>
                  <a:lnTo>
                    <a:pt x="4" y="717"/>
                  </a:lnTo>
                  <a:lnTo>
                    <a:pt x="1" y="699"/>
                  </a:lnTo>
                  <a:lnTo>
                    <a:pt x="0" y="674"/>
                  </a:lnTo>
                  <a:lnTo>
                    <a:pt x="3" y="653"/>
                  </a:lnTo>
                  <a:lnTo>
                    <a:pt x="8" y="632"/>
                  </a:lnTo>
                  <a:lnTo>
                    <a:pt x="22" y="610"/>
                  </a:lnTo>
                  <a:lnTo>
                    <a:pt x="40" y="593"/>
                  </a:lnTo>
                  <a:lnTo>
                    <a:pt x="57" y="578"/>
                  </a:lnTo>
                  <a:lnTo>
                    <a:pt x="80" y="561"/>
                  </a:lnTo>
                  <a:lnTo>
                    <a:pt x="106" y="542"/>
                  </a:lnTo>
                  <a:lnTo>
                    <a:pt x="129" y="525"/>
                  </a:lnTo>
                  <a:lnTo>
                    <a:pt x="147" y="509"/>
                  </a:lnTo>
                  <a:lnTo>
                    <a:pt x="159" y="494"/>
                  </a:lnTo>
                  <a:lnTo>
                    <a:pt x="174" y="470"/>
                  </a:lnTo>
                  <a:lnTo>
                    <a:pt x="185" y="449"/>
                  </a:lnTo>
                  <a:lnTo>
                    <a:pt x="189" y="429"/>
                  </a:lnTo>
                  <a:lnTo>
                    <a:pt x="193" y="409"/>
                  </a:lnTo>
                  <a:lnTo>
                    <a:pt x="194" y="385"/>
                  </a:lnTo>
                  <a:lnTo>
                    <a:pt x="194" y="360"/>
                  </a:lnTo>
                  <a:lnTo>
                    <a:pt x="189" y="335"/>
                  </a:lnTo>
                  <a:lnTo>
                    <a:pt x="180" y="311"/>
                  </a:lnTo>
                  <a:lnTo>
                    <a:pt x="170" y="292"/>
                  </a:lnTo>
                  <a:lnTo>
                    <a:pt x="157" y="273"/>
                  </a:lnTo>
                  <a:lnTo>
                    <a:pt x="142" y="257"/>
                  </a:lnTo>
                  <a:lnTo>
                    <a:pt x="122" y="238"/>
                  </a:lnTo>
                  <a:lnTo>
                    <a:pt x="102" y="22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294" y="200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939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939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70000" y="576263"/>
            <a:ext cx="2727325" cy="2762250"/>
            <a:chOff x="800" y="603"/>
            <a:chExt cx="1718" cy="1740"/>
          </a:xfrm>
        </p:grpSpPr>
        <p:sp>
          <p:nvSpPr>
            <p:cNvPr id="33811" name="Freeform 10"/>
            <p:cNvSpPr/>
            <p:nvPr/>
          </p:nvSpPr>
          <p:spPr>
            <a:xfrm>
              <a:off x="800" y="603"/>
              <a:ext cx="1718" cy="1740"/>
            </a:xfrm>
            <a:custGeom>
              <a:avLst/>
              <a:gdLst/>
              <a:ahLst/>
              <a:cxnLst>
                <a:cxn ang="0">
                  <a:pos x="1145" y="204"/>
                </a:cxn>
                <a:cxn ang="0">
                  <a:pos x="1229" y="52"/>
                </a:cxn>
                <a:cxn ang="0">
                  <a:pos x="1388" y="0"/>
                </a:cxn>
                <a:cxn ang="0">
                  <a:pos x="1564" y="119"/>
                </a:cxn>
                <a:cxn ang="0">
                  <a:pos x="1597" y="247"/>
                </a:cxn>
                <a:cxn ang="0">
                  <a:pos x="1528" y="373"/>
                </a:cxn>
                <a:cxn ang="0">
                  <a:pos x="1419" y="480"/>
                </a:cxn>
                <a:cxn ang="0">
                  <a:pos x="1445" y="614"/>
                </a:cxn>
                <a:cxn ang="0">
                  <a:pos x="1544" y="740"/>
                </a:cxn>
                <a:cxn ang="0">
                  <a:pos x="1552" y="836"/>
                </a:cxn>
                <a:cxn ang="0">
                  <a:pos x="1492" y="917"/>
                </a:cxn>
                <a:cxn ang="0">
                  <a:pos x="1484" y="1025"/>
                </a:cxn>
                <a:cxn ang="0">
                  <a:pos x="1572" y="1115"/>
                </a:cxn>
                <a:cxn ang="0">
                  <a:pos x="1681" y="1192"/>
                </a:cxn>
                <a:cxn ang="0">
                  <a:pos x="1717" y="1275"/>
                </a:cxn>
                <a:cxn ang="0">
                  <a:pos x="1636" y="1411"/>
                </a:cxn>
                <a:cxn ang="0">
                  <a:pos x="1490" y="1565"/>
                </a:cxn>
                <a:cxn ang="0">
                  <a:pos x="1395" y="1554"/>
                </a:cxn>
                <a:cxn ang="0">
                  <a:pos x="1286" y="1460"/>
                </a:cxn>
                <a:cxn ang="0">
                  <a:pos x="1191" y="1406"/>
                </a:cxn>
                <a:cxn ang="0">
                  <a:pos x="1105" y="1418"/>
                </a:cxn>
                <a:cxn ang="0">
                  <a:pos x="1027" y="1508"/>
                </a:cxn>
                <a:cxn ang="0">
                  <a:pos x="922" y="1530"/>
                </a:cxn>
                <a:cxn ang="0">
                  <a:pos x="806" y="1474"/>
                </a:cxn>
                <a:cxn ang="0">
                  <a:pos x="684" y="1453"/>
                </a:cxn>
                <a:cxn ang="0">
                  <a:pos x="595" y="1530"/>
                </a:cxn>
                <a:cxn ang="0">
                  <a:pos x="525" y="1657"/>
                </a:cxn>
                <a:cxn ang="0">
                  <a:pos x="401" y="1732"/>
                </a:cxn>
                <a:cxn ang="0">
                  <a:pos x="286" y="1732"/>
                </a:cxn>
                <a:cxn ang="0">
                  <a:pos x="170" y="1650"/>
                </a:cxn>
                <a:cxn ang="0">
                  <a:pos x="119" y="1543"/>
                </a:cxn>
                <a:cxn ang="0">
                  <a:pos x="142" y="1433"/>
                </a:cxn>
                <a:cxn ang="0">
                  <a:pos x="226" y="1346"/>
                </a:cxn>
                <a:cxn ang="0">
                  <a:pos x="298" y="1267"/>
                </a:cxn>
                <a:cxn ang="0">
                  <a:pos x="289" y="1162"/>
                </a:cxn>
                <a:cxn ang="0">
                  <a:pos x="216" y="1068"/>
                </a:cxn>
                <a:cxn ang="0">
                  <a:pos x="155" y="964"/>
                </a:cxn>
                <a:cxn ang="0">
                  <a:pos x="204" y="852"/>
                </a:cxn>
                <a:cxn ang="0">
                  <a:pos x="238" y="753"/>
                </a:cxn>
                <a:cxn ang="0">
                  <a:pos x="173" y="655"/>
                </a:cxn>
                <a:cxn ang="0">
                  <a:pos x="78" y="593"/>
                </a:cxn>
                <a:cxn ang="0">
                  <a:pos x="0" y="495"/>
                </a:cxn>
                <a:cxn ang="0">
                  <a:pos x="57" y="363"/>
                </a:cxn>
                <a:cxn ang="0">
                  <a:pos x="186" y="211"/>
                </a:cxn>
                <a:cxn ang="0">
                  <a:pos x="289" y="140"/>
                </a:cxn>
                <a:cxn ang="0">
                  <a:pos x="382" y="174"/>
                </a:cxn>
                <a:cxn ang="0">
                  <a:pos x="485" y="268"/>
                </a:cxn>
                <a:cxn ang="0">
                  <a:pos x="611" y="307"/>
                </a:cxn>
                <a:cxn ang="0">
                  <a:pos x="698" y="234"/>
                </a:cxn>
                <a:cxn ang="0">
                  <a:pos x="800" y="176"/>
                </a:cxn>
                <a:cxn ang="0">
                  <a:pos x="927" y="226"/>
                </a:cxn>
              </a:cxnLst>
              <a:pathLst>
                <a:path w="1718" h="1740">
                  <a:moveTo>
                    <a:pt x="1050" y="260"/>
                  </a:moveTo>
                  <a:lnTo>
                    <a:pt x="1079" y="254"/>
                  </a:lnTo>
                  <a:lnTo>
                    <a:pt x="1104" y="245"/>
                  </a:lnTo>
                  <a:lnTo>
                    <a:pt x="1125" y="230"/>
                  </a:lnTo>
                  <a:lnTo>
                    <a:pt x="1145" y="204"/>
                  </a:lnTo>
                  <a:lnTo>
                    <a:pt x="1160" y="170"/>
                  </a:lnTo>
                  <a:lnTo>
                    <a:pt x="1174" y="141"/>
                  </a:lnTo>
                  <a:lnTo>
                    <a:pt x="1189" y="104"/>
                  </a:lnTo>
                  <a:lnTo>
                    <a:pt x="1211" y="69"/>
                  </a:lnTo>
                  <a:lnTo>
                    <a:pt x="1229" y="52"/>
                  </a:lnTo>
                  <a:lnTo>
                    <a:pt x="1255" y="32"/>
                  </a:lnTo>
                  <a:lnTo>
                    <a:pt x="1286" y="16"/>
                  </a:lnTo>
                  <a:lnTo>
                    <a:pt x="1321" y="4"/>
                  </a:lnTo>
                  <a:lnTo>
                    <a:pt x="1358" y="1"/>
                  </a:lnTo>
                  <a:lnTo>
                    <a:pt x="1388" y="0"/>
                  </a:lnTo>
                  <a:lnTo>
                    <a:pt x="1421" y="11"/>
                  </a:lnTo>
                  <a:lnTo>
                    <a:pt x="1455" y="30"/>
                  </a:lnTo>
                  <a:lnTo>
                    <a:pt x="1488" y="54"/>
                  </a:lnTo>
                  <a:lnTo>
                    <a:pt x="1532" y="89"/>
                  </a:lnTo>
                  <a:lnTo>
                    <a:pt x="1564" y="119"/>
                  </a:lnTo>
                  <a:lnTo>
                    <a:pt x="1578" y="141"/>
                  </a:lnTo>
                  <a:lnTo>
                    <a:pt x="1586" y="162"/>
                  </a:lnTo>
                  <a:lnTo>
                    <a:pt x="1594" y="186"/>
                  </a:lnTo>
                  <a:lnTo>
                    <a:pt x="1598" y="215"/>
                  </a:lnTo>
                  <a:lnTo>
                    <a:pt x="1597" y="247"/>
                  </a:lnTo>
                  <a:lnTo>
                    <a:pt x="1594" y="275"/>
                  </a:lnTo>
                  <a:lnTo>
                    <a:pt x="1587" y="296"/>
                  </a:lnTo>
                  <a:lnTo>
                    <a:pt x="1570" y="328"/>
                  </a:lnTo>
                  <a:lnTo>
                    <a:pt x="1551" y="351"/>
                  </a:lnTo>
                  <a:lnTo>
                    <a:pt x="1528" y="373"/>
                  </a:lnTo>
                  <a:lnTo>
                    <a:pt x="1509" y="388"/>
                  </a:lnTo>
                  <a:lnTo>
                    <a:pt x="1480" y="413"/>
                  </a:lnTo>
                  <a:lnTo>
                    <a:pt x="1447" y="439"/>
                  </a:lnTo>
                  <a:lnTo>
                    <a:pt x="1428" y="455"/>
                  </a:lnTo>
                  <a:lnTo>
                    <a:pt x="1419" y="480"/>
                  </a:lnTo>
                  <a:lnTo>
                    <a:pt x="1415" y="500"/>
                  </a:lnTo>
                  <a:lnTo>
                    <a:pt x="1413" y="528"/>
                  </a:lnTo>
                  <a:lnTo>
                    <a:pt x="1420" y="557"/>
                  </a:lnTo>
                  <a:lnTo>
                    <a:pt x="1427" y="583"/>
                  </a:lnTo>
                  <a:lnTo>
                    <a:pt x="1445" y="614"/>
                  </a:lnTo>
                  <a:lnTo>
                    <a:pt x="1464" y="641"/>
                  </a:lnTo>
                  <a:lnTo>
                    <a:pt x="1484" y="666"/>
                  </a:lnTo>
                  <a:lnTo>
                    <a:pt x="1508" y="689"/>
                  </a:lnTo>
                  <a:lnTo>
                    <a:pt x="1528" y="717"/>
                  </a:lnTo>
                  <a:lnTo>
                    <a:pt x="1544" y="740"/>
                  </a:lnTo>
                  <a:lnTo>
                    <a:pt x="1555" y="761"/>
                  </a:lnTo>
                  <a:lnTo>
                    <a:pt x="1560" y="780"/>
                  </a:lnTo>
                  <a:lnTo>
                    <a:pt x="1561" y="798"/>
                  </a:lnTo>
                  <a:lnTo>
                    <a:pt x="1557" y="816"/>
                  </a:lnTo>
                  <a:lnTo>
                    <a:pt x="1552" y="836"/>
                  </a:lnTo>
                  <a:lnTo>
                    <a:pt x="1544" y="852"/>
                  </a:lnTo>
                  <a:lnTo>
                    <a:pt x="1536" y="866"/>
                  </a:lnTo>
                  <a:lnTo>
                    <a:pt x="1522" y="884"/>
                  </a:lnTo>
                  <a:lnTo>
                    <a:pt x="1504" y="902"/>
                  </a:lnTo>
                  <a:lnTo>
                    <a:pt x="1492" y="917"/>
                  </a:lnTo>
                  <a:lnTo>
                    <a:pt x="1481" y="938"/>
                  </a:lnTo>
                  <a:lnTo>
                    <a:pt x="1476" y="960"/>
                  </a:lnTo>
                  <a:lnTo>
                    <a:pt x="1475" y="982"/>
                  </a:lnTo>
                  <a:lnTo>
                    <a:pt x="1479" y="1001"/>
                  </a:lnTo>
                  <a:lnTo>
                    <a:pt x="1484" y="1025"/>
                  </a:lnTo>
                  <a:lnTo>
                    <a:pt x="1494" y="1043"/>
                  </a:lnTo>
                  <a:lnTo>
                    <a:pt x="1514" y="1066"/>
                  </a:lnTo>
                  <a:lnTo>
                    <a:pt x="1532" y="1084"/>
                  </a:lnTo>
                  <a:lnTo>
                    <a:pt x="1549" y="1100"/>
                  </a:lnTo>
                  <a:lnTo>
                    <a:pt x="1572" y="1115"/>
                  </a:lnTo>
                  <a:lnTo>
                    <a:pt x="1599" y="1132"/>
                  </a:lnTo>
                  <a:lnTo>
                    <a:pt x="1619" y="1146"/>
                  </a:lnTo>
                  <a:lnTo>
                    <a:pt x="1640" y="1160"/>
                  </a:lnTo>
                  <a:lnTo>
                    <a:pt x="1661" y="1173"/>
                  </a:lnTo>
                  <a:lnTo>
                    <a:pt x="1681" y="1192"/>
                  </a:lnTo>
                  <a:lnTo>
                    <a:pt x="1691" y="1203"/>
                  </a:lnTo>
                  <a:lnTo>
                    <a:pt x="1702" y="1217"/>
                  </a:lnTo>
                  <a:lnTo>
                    <a:pt x="1709" y="1234"/>
                  </a:lnTo>
                  <a:lnTo>
                    <a:pt x="1716" y="1255"/>
                  </a:lnTo>
                  <a:lnTo>
                    <a:pt x="1717" y="1275"/>
                  </a:lnTo>
                  <a:lnTo>
                    <a:pt x="1712" y="1299"/>
                  </a:lnTo>
                  <a:lnTo>
                    <a:pt x="1703" y="1316"/>
                  </a:lnTo>
                  <a:lnTo>
                    <a:pt x="1691" y="1337"/>
                  </a:lnTo>
                  <a:lnTo>
                    <a:pt x="1667" y="1372"/>
                  </a:lnTo>
                  <a:lnTo>
                    <a:pt x="1636" y="1411"/>
                  </a:lnTo>
                  <a:lnTo>
                    <a:pt x="1604" y="1453"/>
                  </a:lnTo>
                  <a:lnTo>
                    <a:pt x="1563" y="1500"/>
                  </a:lnTo>
                  <a:lnTo>
                    <a:pt x="1532" y="1530"/>
                  </a:lnTo>
                  <a:lnTo>
                    <a:pt x="1508" y="1555"/>
                  </a:lnTo>
                  <a:lnTo>
                    <a:pt x="1490" y="1565"/>
                  </a:lnTo>
                  <a:lnTo>
                    <a:pt x="1470" y="1572"/>
                  </a:lnTo>
                  <a:lnTo>
                    <a:pt x="1453" y="1572"/>
                  </a:lnTo>
                  <a:lnTo>
                    <a:pt x="1432" y="1570"/>
                  </a:lnTo>
                  <a:lnTo>
                    <a:pt x="1412" y="1562"/>
                  </a:lnTo>
                  <a:lnTo>
                    <a:pt x="1395" y="1554"/>
                  </a:lnTo>
                  <a:lnTo>
                    <a:pt x="1366" y="1533"/>
                  </a:lnTo>
                  <a:lnTo>
                    <a:pt x="1341" y="1512"/>
                  </a:lnTo>
                  <a:lnTo>
                    <a:pt x="1323" y="1493"/>
                  </a:lnTo>
                  <a:lnTo>
                    <a:pt x="1305" y="1476"/>
                  </a:lnTo>
                  <a:lnTo>
                    <a:pt x="1286" y="1460"/>
                  </a:lnTo>
                  <a:lnTo>
                    <a:pt x="1267" y="1445"/>
                  </a:lnTo>
                  <a:lnTo>
                    <a:pt x="1249" y="1433"/>
                  </a:lnTo>
                  <a:lnTo>
                    <a:pt x="1231" y="1421"/>
                  </a:lnTo>
                  <a:lnTo>
                    <a:pt x="1206" y="1410"/>
                  </a:lnTo>
                  <a:lnTo>
                    <a:pt x="1191" y="1406"/>
                  </a:lnTo>
                  <a:lnTo>
                    <a:pt x="1177" y="1402"/>
                  </a:lnTo>
                  <a:lnTo>
                    <a:pt x="1156" y="1400"/>
                  </a:lnTo>
                  <a:lnTo>
                    <a:pt x="1137" y="1404"/>
                  </a:lnTo>
                  <a:lnTo>
                    <a:pt x="1123" y="1410"/>
                  </a:lnTo>
                  <a:lnTo>
                    <a:pt x="1105" y="1418"/>
                  </a:lnTo>
                  <a:lnTo>
                    <a:pt x="1091" y="1427"/>
                  </a:lnTo>
                  <a:lnTo>
                    <a:pt x="1080" y="1440"/>
                  </a:lnTo>
                  <a:lnTo>
                    <a:pt x="1069" y="1456"/>
                  </a:lnTo>
                  <a:lnTo>
                    <a:pt x="1049" y="1482"/>
                  </a:lnTo>
                  <a:lnTo>
                    <a:pt x="1027" y="1508"/>
                  </a:lnTo>
                  <a:lnTo>
                    <a:pt x="1005" y="1522"/>
                  </a:lnTo>
                  <a:lnTo>
                    <a:pt x="985" y="1532"/>
                  </a:lnTo>
                  <a:lnTo>
                    <a:pt x="966" y="1536"/>
                  </a:lnTo>
                  <a:lnTo>
                    <a:pt x="943" y="1534"/>
                  </a:lnTo>
                  <a:lnTo>
                    <a:pt x="922" y="1530"/>
                  </a:lnTo>
                  <a:lnTo>
                    <a:pt x="900" y="1520"/>
                  </a:lnTo>
                  <a:lnTo>
                    <a:pt x="875" y="1508"/>
                  </a:lnTo>
                  <a:lnTo>
                    <a:pt x="852" y="1499"/>
                  </a:lnTo>
                  <a:lnTo>
                    <a:pt x="827" y="1486"/>
                  </a:lnTo>
                  <a:lnTo>
                    <a:pt x="806" y="1474"/>
                  </a:lnTo>
                  <a:lnTo>
                    <a:pt x="782" y="1463"/>
                  </a:lnTo>
                  <a:lnTo>
                    <a:pt x="759" y="1458"/>
                  </a:lnTo>
                  <a:lnTo>
                    <a:pt x="734" y="1452"/>
                  </a:lnTo>
                  <a:lnTo>
                    <a:pt x="709" y="1449"/>
                  </a:lnTo>
                  <a:lnTo>
                    <a:pt x="684" y="1453"/>
                  </a:lnTo>
                  <a:lnTo>
                    <a:pt x="661" y="1460"/>
                  </a:lnTo>
                  <a:lnTo>
                    <a:pt x="636" y="1472"/>
                  </a:lnTo>
                  <a:lnTo>
                    <a:pt x="620" y="1488"/>
                  </a:lnTo>
                  <a:lnTo>
                    <a:pt x="605" y="1508"/>
                  </a:lnTo>
                  <a:lnTo>
                    <a:pt x="595" y="1530"/>
                  </a:lnTo>
                  <a:lnTo>
                    <a:pt x="585" y="1554"/>
                  </a:lnTo>
                  <a:lnTo>
                    <a:pt x="572" y="1580"/>
                  </a:lnTo>
                  <a:lnTo>
                    <a:pt x="561" y="1603"/>
                  </a:lnTo>
                  <a:lnTo>
                    <a:pt x="545" y="1631"/>
                  </a:lnTo>
                  <a:lnTo>
                    <a:pt x="525" y="1657"/>
                  </a:lnTo>
                  <a:lnTo>
                    <a:pt x="499" y="1678"/>
                  </a:lnTo>
                  <a:lnTo>
                    <a:pt x="479" y="1693"/>
                  </a:lnTo>
                  <a:lnTo>
                    <a:pt x="456" y="1707"/>
                  </a:lnTo>
                  <a:lnTo>
                    <a:pt x="432" y="1719"/>
                  </a:lnTo>
                  <a:lnTo>
                    <a:pt x="401" y="1732"/>
                  </a:lnTo>
                  <a:lnTo>
                    <a:pt x="376" y="1736"/>
                  </a:lnTo>
                  <a:lnTo>
                    <a:pt x="355" y="1738"/>
                  </a:lnTo>
                  <a:lnTo>
                    <a:pt x="330" y="1739"/>
                  </a:lnTo>
                  <a:lnTo>
                    <a:pt x="306" y="1737"/>
                  </a:lnTo>
                  <a:lnTo>
                    <a:pt x="286" y="1732"/>
                  </a:lnTo>
                  <a:lnTo>
                    <a:pt x="269" y="1724"/>
                  </a:lnTo>
                  <a:lnTo>
                    <a:pt x="244" y="1708"/>
                  </a:lnTo>
                  <a:lnTo>
                    <a:pt x="217" y="1689"/>
                  </a:lnTo>
                  <a:lnTo>
                    <a:pt x="185" y="1662"/>
                  </a:lnTo>
                  <a:lnTo>
                    <a:pt x="170" y="1650"/>
                  </a:lnTo>
                  <a:lnTo>
                    <a:pt x="153" y="1631"/>
                  </a:lnTo>
                  <a:lnTo>
                    <a:pt x="137" y="1609"/>
                  </a:lnTo>
                  <a:lnTo>
                    <a:pt x="126" y="1584"/>
                  </a:lnTo>
                  <a:lnTo>
                    <a:pt x="122" y="1565"/>
                  </a:lnTo>
                  <a:lnTo>
                    <a:pt x="119" y="1543"/>
                  </a:lnTo>
                  <a:lnTo>
                    <a:pt x="118" y="1523"/>
                  </a:lnTo>
                  <a:lnTo>
                    <a:pt x="119" y="1500"/>
                  </a:lnTo>
                  <a:lnTo>
                    <a:pt x="122" y="1478"/>
                  </a:lnTo>
                  <a:lnTo>
                    <a:pt x="129" y="1455"/>
                  </a:lnTo>
                  <a:lnTo>
                    <a:pt x="142" y="1433"/>
                  </a:lnTo>
                  <a:lnTo>
                    <a:pt x="153" y="1416"/>
                  </a:lnTo>
                  <a:lnTo>
                    <a:pt x="169" y="1396"/>
                  </a:lnTo>
                  <a:lnTo>
                    <a:pt x="184" y="1379"/>
                  </a:lnTo>
                  <a:lnTo>
                    <a:pt x="204" y="1364"/>
                  </a:lnTo>
                  <a:lnTo>
                    <a:pt x="226" y="1346"/>
                  </a:lnTo>
                  <a:lnTo>
                    <a:pt x="248" y="1330"/>
                  </a:lnTo>
                  <a:lnTo>
                    <a:pt x="266" y="1314"/>
                  </a:lnTo>
                  <a:lnTo>
                    <a:pt x="281" y="1298"/>
                  </a:lnTo>
                  <a:lnTo>
                    <a:pt x="290" y="1283"/>
                  </a:lnTo>
                  <a:lnTo>
                    <a:pt x="298" y="1267"/>
                  </a:lnTo>
                  <a:lnTo>
                    <a:pt x="302" y="1242"/>
                  </a:lnTo>
                  <a:lnTo>
                    <a:pt x="302" y="1223"/>
                  </a:lnTo>
                  <a:lnTo>
                    <a:pt x="300" y="1201"/>
                  </a:lnTo>
                  <a:lnTo>
                    <a:pt x="295" y="1182"/>
                  </a:lnTo>
                  <a:lnTo>
                    <a:pt x="289" y="1162"/>
                  </a:lnTo>
                  <a:lnTo>
                    <a:pt x="275" y="1141"/>
                  </a:lnTo>
                  <a:lnTo>
                    <a:pt x="263" y="1124"/>
                  </a:lnTo>
                  <a:lnTo>
                    <a:pt x="246" y="1103"/>
                  </a:lnTo>
                  <a:lnTo>
                    <a:pt x="230" y="1086"/>
                  </a:lnTo>
                  <a:lnTo>
                    <a:pt x="216" y="1068"/>
                  </a:lnTo>
                  <a:lnTo>
                    <a:pt x="198" y="1047"/>
                  </a:lnTo>
                  <a:lnTo>
                    <a:pt x="186" y="1026"/>
                  </a:lnTo>
                  <a:lnTo>
                    <a:pt x="170" y="1004"/>
                  </a:lnTo>
                  <a:lnTo>
                    <a:pt x="159" y="984"/>
                  </a:lnTo>
                  <a:lnTo>
                    <a:pt x="155" y="964"/>
                  </a:lnTo>
                  <a:lnTo>
                    <a:pt x="155" y="942"/>
                  </a:lnTo>
                  <a:lnTo>
                    <a:pt x="162" y="919"/>
                  </a:lnTo>
                  <a:lnTo>
                    <a:pt x="174" y="892"/>
                  </a:lnTo>
                  <a:lnTo>
                    <a:pt x="188" y="872"/>
                  </a:lnTo>
                  <a:lnTo>
                    <a:pt x="204" y="852"/>
                  </a:lnTo>
                  <a:lnTo>
                    <a:pt x="220" y="837"/>
                  </a:lnTo>
                  <a:lnTo>
                    <a:pt x="233" y="816"/>
                  </a:lnTo>
                  <a:lnTo>
                    <a:pt x="239" y="797"/>
                  </a:lnTo>
                  <a:lnTo>
                    <a:pt x="242" y="772"/>
                  </a:lnTo>
                  <a:lnTo>
                    <a:pt x="238" y="753"/>
                  </a:lnTo>
                  <a:lnTo>
                    <a:pt x="234" y="733"/>
                  </a:lnTo>
                  <a:lnTo>
                    <a:pt x="222" y="712"/>
                  </a:lnTo>
                  <a:lnTo>
                    <a:pt x="208" y="690"/>
                  </a:lnTo>
                  <a:lnTo>
                    <a:pt x="188" y="671"/>
                  </a:lnTo>
                  <a:lnTo>
                    <a:pt x="173" y="655"/>
                  </a:lnTo>
                  <a:lnTo>
                    <a:pt x="153" y="640"/>
                  </a:lnTo>
                  <a:lnTo>
                    <a:pt x="134" y="629"/>
                  </a:lnTo>
                  <a:lnTo>
                    <a:pt x="116" y="617"/>
                  </a:lnTo>
                  <a:lnTo>
                    <a:pt x="96" y="605"/>
                  </a:lnTo>
                  <a:lnTo>
                    <a:pt x="78" y="593"/>
                  </a:lnTo>
                  <a:lnTo>
                    <a:pt x="49" y="571"/>
                  </a:lnTo>
                  <a:lnTo>
                    <a:pt x="31" y="556"/>
                  </a:lnTo>
                  <a:lnTo>
                    <a:pt x="15" y="536"/>
                  </a:lnTo>
                  <a:lnTo>
                    <a:pt x="7" y="517"/>
                  </a:lnTo>
                  <a:lnTo>
                    <a:pt x="0" y="495"/>
                  </a:lnTo>
                  <a:lnTo>
                    <a:pt x="0" y="473"/>
                  </a:lnTo>
                  <a:lnTo>
                    <a:pt x="4" y="454"/>
                  </a:lnTo>
                  <a:lnTo>
                    <a:pt x="16" y="421"/>
                  </a:lnTo>
                  <a:lnTo>
                    <a:pt x="37" y="393"/>
                  </a:lnTo>
                  <a:lnTo>
                    <a:pt x="57" y="363"/>
                  </a:lnTo>
                  <a:lnTo>
                    <a:pt x="84" y="328"/>
                  </a:lnTo>
                  <a:lnTo>
                    <a:pt x="109" y="300"/>
                  </a:lnTo>
                  <a:lnTo>
                    <a:pt x="135" y="268"/>
                  </a:lnTo>
                  <a:lnTo>
                    <a:pt x="160" y="240"/>
                  </a:lnTo>
                  <a:lnTo>
                    <a:pt x="186" y="211"/>
                  </a:lnTo>
                  <a:lnTo>
                    <a:pt x="207" y="191"/>
                  </a:lnTo>
                  <a:lnTo>
                    <a:pt x="231" y="169"/>
                  </a:lnTo>
                  <a:lnTo>
                    <a:pt x="250" y="152"/>
                  </a:lnTo>
                  <a:lnTo>
                    <a:pt x="268" y="144"/>
                  </a:lnTo>
                  <a:lnTo>
                    <a:pt x="289" y="140"/>
                  </a:lnTo>
                  <a:lnTo>
                    <a:pt x="305" y="140"/>
                  </a:lnTo>
                  <a:lnTo>
                    <a:pt x="327" y="142"/>
                  </a:lnTo>
                  <a:lnTo>
                    <a:pt x="341" y="149"/>
                  </a:lnTo>
                  <a:lnTo>
                    <a:pt x="359" y="158"/>
                  </a:lnTo>
                  <a:lnTo>
                    <a:pt x="382" y="174"/>
                  </a:lnTo>
                  <a:lnTo>
                    <a:pt x="399" y="189"/>
                  </a:lnTo>
                  <a:lnTo>
                    <a:pt x="422" y="213"/>
                  </a:lnTo>
                  <a:lnTo>
                    <a:pt x="443" y="232"/>
                  </a:lnTo>
                  <a:lnTo>
                    <a:pt x="461" y="246"/>
                  </a:lnTo>
                  <a:lnTo>
                    <a:pt x="485" y="268"/>
                  </a:lnTo>
                  <a:lnTo>
                    <a:pt x="515" y="285"/>
                  </a:lnTo>
                  <a:lnTo>
                    <a:pt x="541" y="298"/>
                  </a:lnTo>
                  <a:lnTo>
                    <a:pt x="568" y="306"/>
                  </a:lnTo>
                  <a:lnTo>
                    <a:pt x="588" y="309"/>
                  </a:lnTo>
                  <a:lnTo>
                    <a:pt x="611" y="307"/>
                  </a:lnTo>
                  <a:lnTo>
                    <a:pt x="635" y="299"/>
                  </a:lnTo>
                  <a:lnTo>
                    <a:pt x="655" y="288"/>
                  </a:lnTo>
                  <a:lnTo>
                    <a:pt x="671" y="273"/>
                  </a:lnTo>
                  <a:lnTo>
                    <a:pt x="679" y="259"/>
                  </a:lnTo>
                  <a:lnTo>
                    <a:pt x="698" y="234"/>
                  </a:lnTo>
                  <a:lnTo>
                    <a:pt x="717" y="210"/>
                  </a:lnTo>
                  <a:lnTo>
                    <a:pt x="736" y="196"/>
                  </a:lnTo>
                  <a:lnTo>
                    <a:pt x="755" y="183"/>
                  </a:lnTo>
                  <a:lnTo>
                    <a:pt x="775" y="176"/>
                  </a:lnTo>
                  <a:lnTo>
                    <a:pt x="800" y="176"/>
                  </a:lnTo>
                  <a:lnTo>
                    <a:pt x="825" y="180"/>
                  </a:lnTo>
                  <a:lnTo>
                    <a:pt x="852" y="191"/>
                  </a:lnTo>
                  <a:lnTo>
                    <a:pt x="879" y="202"/>
                  </a:lnTo>
                  <a:lnTo>
                    <a:pt x="901" y="212"/>
                  </a:lnTo>
                  <a:lnTo>
                    <a:pt x="927" y="226"/>
                  </a:lnTo>
                  <a:lnTo>
                    <a:pt x="953" y="239"/>
                  </a:lnTo>
                  <a:lnTo>
                    <a:pt x="984" y="252"/>
                  </a:lnTo>
                  <a:lnTo>
                    <a:pt x="1017" y="261"/>
                  </a:lnTo>
                  <a:lnTo>
                    <a:pt x="1050" y="260"/>
                  </a:lnTo>
                </a:path>
              </a:pathLst>
            </a:custGeom>
            <a:solidFill>
              <a:srgbClr val="FFFF0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190" y="128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00600" y="269875"/>
            <a:ext cx="2674938" cy="3340100"/>
            <a:chOff x="3024" y="410"/>
            <a:chExt cx="1685" cy="2104"/>
          </a:xfrm>
        </p:grpSpPr>
        <p:sp>
          <p:nvSpPr>
            <p:cNvPr id="33809" name="Freeform 13"/>
            <p:cNvSpPr/>
            <p:nvPr/>
          </p:nvSpPr>
          <p:spPr>
            <a:xfrm>
              <a:off x="3024" y="410"/>
              <a:ext cx="1685" cy="2104"/>
            </a:xfrm>
            <a:custGeom>
              <a:avLst/>
              <a:gdLst/>
              <a:ahLst/>
              <a:cxnLst>
                <a:cxn ang="0">
                  <a:pos x="1538" y="2103"/>
                </a:cxn>
                <a:cxn ang="0">
                  <a:pos x="557" y="190"/>
                </a:cxn>
                <a:cxn ang="0">
                  <a:pos x="701" y="244"/>
                </a:cxn>
                <a:cxn ang="0">
                  <a:pos x="717" y="220"/>
                </a:cxn>
                <a:cxn ang="0">
                  <a:pos x="726" y="183"/>
                </a:cxn>
                <a:cxn ang="0">
                  <a:pos x="734" y="138"/>
                </a:cxn>
                <a:cxn ang="0">
                  <a:pos x="745" y="96"/>
                </a:cxn>
                <a:cxn ang="0">
                  <a:pos x="765" y="61"/>
                </a:cxn>
                <a:cxn ang="0">
                  <a:pos x="792" y="31"/>
                </a:cxn>
                <a:cxn ang="0">
                  <a:pos x="832" y="13"/>
                </a:cxn>
                <a:cxn ang="0">
                  <a:pos x="871" y="2"/>
                </a:cxn>
                <a:cxn ang="0">
                  <a:pos x="913" y="2"/>
                </a:cxn>
                <a:cxn ang="0">
                  <a:pos x="961" y="14"/>
                </a:cxn>
                <a:cxn ang="0">
                  <a:pos x="1000" y="30"/>
                </a:cxn>
                <a:cxn ang="0">
                  <a:pos x="1032" y="50"/>
                </a:cxn>
                <a:cxn ang="0">
                  <a:pos x="1061" y="77"/>
                </a:cxn>
                <a:cxn ang="0">
                  <a:pos x="1081" y="108"/>
                </a:cxn>
                <a:cxn ang="0">
                  <a:pos x="1095" y="149"/>
                </a:cxn>
                <a:cxn ang="0">
                  <a:pos x="1101" y="189"/>
                </a:cxn>
                <a:cxn ang="0">
                  <a:pos x="1094" y="238"/>
                </a:cxn>
                <a:cxn ang="0">
                  <a:pos x="1069" y="278"/>
                </a:cxn>
                <a:cxn ang="0">
                  <a:pos x="1038" y="316"/>
                </a:cxn>
                <a:cxn ang="0">
                  <a:pos x="1009" y="354"/>
                </a:cxn>
                <a:cxn ang="0">
                  <a:pos x="1001" y="374"/>
                </a:cxn>
                <a:cxn ang="0">
                  <a:pos x="1256" y="506"/>
                </a:cxn>
                <a:cxn ang="0">
                  <a:pos x="1220" y="576"/>
                </a:cxn>
                <a:cxn ang="0">
                  <a:pos x="1204" y="625"/>
                </a:cxn>
                <a:cxn ang="0">
                  <a:pos x="1201" y="659"/>
                </a:cxn>
                <a:cxn ang="0">
                  <a:pos x="1213" y="691"/>
                </a:cxn>
                <a:cxn ang="0">
                  <a:pos x="1235" y="719"/>
                </a:cxn>
                <a:cxn ang="0">
                  <a:pos x="1269" y="740"/>
                </a:cxn>
                <a:cxn ang="0">
                  <a:pos x="1322" y="761"/>
                </a:cxn>
                <a:cxn ang="0">
                  <a:pos x="1374" y="781"/>
                </a:cxn>
                <a:cxn ang="0">
                  <a:pos x="1425" y="805"/>
                </a:cxn>
                <a:cxn ang="0">
                  <a:pos x="1471" y="837"/>
                </a:cxn>
                <a:cxn ang="0">
                  <a:pos x="1499" y="878"/>
                </a:cxn>
                <a:cxn ang="0">
                  <a:pos x="1507" y="919"/>
                </a:cxn>
                <a:cxn ang="0">
                  <a:pos x="1497" y="965"/>
                </a:cxn>
                <a:cxn ang="0">
                  <a:pos x="1474" y="1011"/>
                </a:cxn>
                <a:cxn ang="0">
                  <a:pos x="1461" y="1057"/>
                </a:cxn>
                <a:cxn ang="0">
                  <a:pos x="1459" y="1089"/>
                </a:cxn>
                <a:cxn ang="0">
                  <a:pos x="1467" y="1114"/>
                </a:cxn>
                <a:cxn ang="0">
                  <a:pos x="1496" y="1148"/>
                </a:cxn>
                <a:cxn ang="0">
                  <a:pos x="1540" y="1185"/>
                </a:cxn>
                <a:cxn ang="0">
                  <a:pos x="1590" y="1219"/>
                </a:cxn>
                <a:cxn ang="0">
                  <a:pos x="1625" y="1252"/>
                </a:cxn>
                <a:cxn ang="0">
                  <a:pos x="1652" y="1289"/>
                </a:cxn>
                <a:cxn ang="0">
                  <a:pos x="1668" y="1331"/>
                </a:cxn>
                <a:cxn ang="0">
                  <a:pos x="1671" y="1374"/>
                </a:cxn>
                <a:cxn ang="0">
                  <a:pos x="1656" y="1414"/>
                </a:cxn>
                <a:cxn ang="0">
                  <a:pos x="1625" y="1452"/>
                </a:cxn>
                <a:cxn ang="0">
                  <a:pos x="1592" y="1495"/>
                </a:cxn>
                <a:cxn ang="0">
                  <a:pos x="1564" y="1537"/>
                </a:cxn>
                <a:cxn ang="0">
                  <a:pos x="1550" y="1586"/>
                </a:cxn>
                <a:cxn ang="0">
                  <a:pos x="1550" y="1636"/>
                </a:cxn>
                <a:cxn ang="0">
                  <a:pos x="1557" y="1670"/>
                </a:cxn>
                <a:cxn ang="0">
                  <a:pos x="1570" y="1703"/>
                </a:cxn>
                <a:cxn ang="0">
                  <a:pos x="1591" y="1733"/>
                </a:cxn>
                <a:cxn ang="0">
                  <a:pos x="1622" y="1761"/>
                </a:cxn>
                <a:cxn ang="0">
                  <a:pos x="1664" y="1781"/>
                </a:cxn>
              </a:cxnLst>
              <a:pathLst>
                <a:path w="1685" h="2104">
                  <a:moveTo>
                    <a:pt x="1684" y="1791"/>
                  </a:moveTo>
                  <a:lnTo>
                    <a:pt x="1538" y="2103"/>
                  </a:lnTo>
                  <a:lnTo>
                    <a:pt x="0" y="1386"/>
                  </a:lnTo>
                  <a:lnTo>
                    <a:pt x="557" y="190"/>
                  </a:lnTo>
                  <a:lnTo>
                    <a:pt x="690" y="253"/>
                  </a:lnTo>
                  <a:lnTo>
                    <a:pt x="701" y="244"/>
                  </a:lnTo>
                  <a:lnTo>
                    <a:pt x="712" y="232"/>
                  </a:lnTo>
                  <a:lnTo>
                    <a:pt x="717" y="220"/>
                  </a:lnTo>
                  <a:lnTo>
                    <a:pt x="722" y="205"/>
                  </a:lnTo>
                  <a:lnTo>
                    <a:pt x="726" y="183"/>
                  </a:lnTo>
                  <a:lnTo>
                    <a:pt x="731" y="157"/>
                  </a:lnTo>
                  <a:lnTo>
                    <a:pt x="734" y="138"/>
                  </a:lnTo>
                  <a:lnTo>
                    <a:pt x="739" y="117"/>
                  </a:lnTo>
                  <a:lnTo>
                    <a:pt x="745" y="96"/>
                  </a:lnTo>
                  <a:lnTo>
                    <a:pt x="754" y="78"/>
                  </a:lnTo>
                  <a:lnTo>
                    <a:pt x="765" y="61"/>
                  </a:lnTo>
                  <a:lnTo>
                    <a:pt x="777" y="45"/>
                  </a:lnTo>
                  <a:lnTo>
                    <a:pt x="792" y="31"/>
                  </a:lnTo>
                  <a:lnTo>
                    <a:pt x="810" y="22"/>
                  </a:lnTo>
                  <a:lnTo>
                    <a:pt x="832" y="13"/>
                  </a:lnTo>
                  <a:lnTo>
                    <a:pt x="852" y="8"/>
                  </a:lnTo>
                  <a:lnTo>
                    <a:pt x="871" y="2"/>
                  </a:lnTo>
                  <a:lnTo>
                    <a:pt x="891" y="0"/>
                  </a:lnTo>
                  <a:lnTo>
                    <a:pt x="913" y="2"/>
                  </a:lnTo>
                  <a:lnTo>
                    <a:pt x="938" y="6"/>
                  </a:lnTo>
                  <a:lnTo>
                    <a:pt x="961" y="14"/>
                  </a:lnTo>
                  <a:lnTo>
                    <a:pt x="980" y="21"/>
                  </a:lnTo>
                  <a:lnTo>
                    <a:pt x="1000" y="30"/>
                  </a:lnTo>
                  <a:lnTo>
                    <a:pt x="1019" y="40"/>
                  </a:lnTo>
                  <a:lnTo>
                    <a:pt x="1032" y="50"/>
                  </a:lnTo>
                  <a:lnTo>
                    <a:pt x="1046" y="63"/>
                  </a:lnTo>
                  <a:lnTo>
                    <a:pt x="1061" y="77"/>
                  </a:lnTo>
                  <a:lnTo>
                    <a:pt x="1071" y="90"/>
                  </a:lnTo>
                  <a:lnTo>
                    <a:pt x="1081" y="108"/>
                  </a:lnTo>
                  <a:lnTo>
                    <a:pt x="1088" y="128"/>
                  </a:lnTo>
                  <a:lnTo>
                    <a:pt x="1095" y="149"/>
                  </a:lnTo>
                  <a:lnTo>
                    <a:pt x="1100" y="169"/>
                  </a:lnTo>
                  <a:lnTo>
                    <a:pt x="1101" y="189"/>
                  </a:lnTo>
                  <a:lnTo>
                    <a:pt x="1099" y="213"/>
                  </a:lnTo>
                  <a:lnTo>
                    <a:pt x="1094" y="238"/>
                  </a:lnTo>
                  <a:lnTo>
                    <a:pt x="1084" y="260"/>
                  </a:lnTo>
                  <a:lnTo>
                    <a:pt x="1069" y="278"/>
                  </a:lnTo>
                  <a:lnTo>
                    <a:pt x="1053" y="297"/>
                  </a:lnTo>
                  <a:lnTo>
                    <a:pt x="1038" y="316"/>
                  </a:lnTo>
                  <a:lnTo>
                    <a:pt x="1020" y="337"/>
                  </a:lnTo>
                  <a:lnTo>
                    <a:pt x="1009" y="354"/>
                  </a:lnTo>
                  <a:lnTo>
                    <a:pt x="1004" y="365"/>
                  </a:lnTo>
                  <a:lnTo>
                    <a:pt x="1001" y="374"/>
                  </a:lnTo>
                  <a:lnTo>
                    <a:pt x="1000" y="387"/>
                  </a:lnTo>
                  <a:lnTo>
                    <a:pt x="1256" y="506"/>
                  </a:lnTo>
                  <a:lnTo>
                    <a:pt x="1231" y="550"/>
                  </a:lnTo>
                  <a:lnTo>
                    <a:pt x="1220" y="576"/>
                  </a:lnTo>
                  <a:lnTo>
                    <a:pt x="1211" y="602"/>
                  </a:lnTo>
                  <a:lnTo>
                    <a:pt x="1204" y="625"/>
                  </a:lnTo>
                  <a:lnTo>
                    <a:pt x="1201" y="642"/>
                  </a:lnTo>
                  <a:lnTo>
                    <a:pt x="1201" y="659"/>
                  </a:lnTo>
                  <a:lnTo>
                    <a:pt x="1204" y="674"/>
                  </a:lnTo>
                  <a:lnTo>
                    <a:pt x="1213" y="691"/>
                  </a:lnTo>
                  <a:lnTo>
                    <a:pt x="1223" y="707"/>
                  </a:lnTo>
                  <a:lnTo>
                    <a:pt x="1235" y="719"/>
                  </a:lnTo>
                  <a:lnTo>
                    <a:pt x="1247" y="729"/>
                  </a:lnTo>
                  <a:lnTo>
                    <a:pt x="1269" y="740"/>
                  </a:lnTo>
                  <a:lnTo>
                    <a:pt x="1296" y="752"/>
                  </a:lnTo>
                  <a:lnTo>
                    <a:pt x="1322" y="761"/>
                  </a:lnTo>
                  <a:lnTo>
                    <a:pt x="1351" y="774"/>
                  </a:lnTo>
                  <a:lnTo>
                    <a:pt x="1374" y="781"/>
                  </a:lnTo>
                  <a:lnTo>
                    <a:pt x="1403" y="792"/>
                  </a:lnTo>
                  <a:lnTo>
                    <a:pt x="1425" y="805"/>
                  </a:lnTo>
                  <a:lnTo>
                    <a:pt x="1443" y="817"/>
                  </a:lnTo>
                  <a:lnTo>
                    <a:pt x="1471" y="837"/>
                  </a:lnTo>
                  <a:lnTo>
                    <a:pt x="1487" y="856"/>
                  </a:lnTo>
                  <a:lnTo>
                    <a:pt x="1499" y="878"/>
                  </a:lnTo>
                  <a:lnTo>
                    <a:pt x="1505" y="898"/>
                  </a:lnTo>
                  <a:lnTo>
                    <a:pt x="1507" y="919"/>
                  </a:lnTo>
                  <a:lnTo>
                    <a:pt x="1506" y="943"/>
                  </a:lnTo>
                  <a:lnTo>
                    <a:pt x="1497" y="965"/>
                  </a:lnTo>
                  <a:lnTo>
                    <a:pt x="1485" y="992"/>
                  </a:lnTo>
                  <a:lnTo>
                    <a:pt x="1474" y="1011"/>
                  </a:lnTo>
                  <a:lnTo>
                    <a:pt x="1467" y="1032"/>
                  </a:lnTo>
                  <a:lnTo>
                    <a:pt x="1461" y="1057"/>
                  </a:lnTo>
                  <a:lnTo>
                    <a:pt x="1459" y="1072"/>
                  </a:lnTo>
                  <a:lnTo>
                    <a:pt x="1459" y="1089"/>
                  </a:lnTo>
                  <a:lnTo>
                    <a:pt x="1463" y="1102"/>
                  </a:lnTo>
                  <a:lnTo>
                    <a:pt x="1467" y="1114"/>
                  </a:lnTo>
                  <a:lnTo>
                    <a:pt x="1480" y="1130"/>
                  </a:lnTo>
                  <a:lnTo>
                    <a:pt x="1496" y="1148"/>
                  </a:lnTo>
                  <a:lnTo>
                    <a:pt x="1516" y="1165"/>
                  </a:lnTo>
                  <a:lnTo>
                    <a:pt x="1540" y="1185"/>
                  </a:lnTo>
                  <a:lnTo>
                    <a:pt x="1563" y="1203"/>
                  </a:lnTo>
                  <a:lnTo>
                    <a:pt x="1590" y="1219"/>
                  </a:lnTo>
                  <a:lnTo>
                    <a:pt x="1607" y="1235"/>
                  </a:lnTo>
                  <a:lnTo>
                    <a:pt x="1625" y="1252"/>
                  </a:lnTo>
                  <a:lnTo>
                    <a:pt x="1642" y="1270"/>
                  </a:lnTo>
                  <a:lnTo>
                    <a:pt x="1652" y="1289"/>
                  </a:lnTo>
                  <a:lnTo>
                    <a:pt x="1663" y="1312"/>
                  </a:lnTo>
                  <a:lnTo>
                    <a:pt x="1668" y="1331"/>
                  </a:lnTo>
                  <a:lnTo>
                    <a:pt x="1672" y="1351"/>
                  </a:lnTo>
                  <a:lnTo>
                    <a:pt x="1671" y="1374"/>
                  </a:lnTo>
                  <a:lnTo>
                    <a:pt x="1664" y="1395"/>
                  </a:lnTo>
                  <a:lnTo>
                    <a:pt x="1656" y="1414"/>
                  </a:lnTo>
                  <a:lnTo>
                    <a:pt x="1643" y="1429"/>
                  </a:lnTo>
                  <a:lnTo>
                    <a:pt x="1625" y="1452"/>
                  </a:lnTo>
                  <a:lnTo>
                    <a:pt x="1606" y="1474"/>
                  </a:lnTo>
                  <a:lnTo>
                    <a:pt x="1592" y="1495"/>
                  </a:lnTo>
                  <a:lnTo>
                    <a:pt x="1577" y="1516"/>
                  </a:lnTo>
                  <a:lnTo>
                    <a:pt x="1564" y="1537"/>
                  </a:lnTo>
                  <a:lnTo>
                    <a:pt x="1556" y="1562"/>
                  </a:lnTo>
                  <a:lnTo>
                    <a:pt x="1550" y="1586"/>
                  </a:lnTo>
                  <a:lnTo>
                    <a:pt x="1549" y="1611"/>
                  </a:lnTo>
                  <a:lnTo>
                    <a:pt x="1550" y="1636"/>
                  </a:lnTo>
                  <a:lnTo>
                    <a:pt x="1554" y="1657"/>
                  </a:lnTo>
                  <a:lnTo>
                    <a:pt x="1557" y="1670"/>
                  </a:lnTo>
                  <a:lnTo>
                    <a:pt x="1563" y="1688"/>
                  </a:lnTo>
                  <a:lnTo>
                    <a:pt x="1570" y="1703"/>
                  </a:lnTo>
                  <a:lnTo>
                    <a:pt x="1578" y="1717"/>
                  </a:lnTo>
                  <a:lnTo>
                    <a:pt x="1591" y="1733"/>
                  </a:lnTo>
                  <a:lnTo>
                    <a:pt x="1605" y="1746"/>
                  </a:lnTo>
                  <a:lnTo>
                    <a:pt x="1622" y="1761"/>
                  </a:lnTo>
                  <a:lnTo>
                    <a:pt x="1644" y="1772"/>
                  </a:lnTo>
                  <a:lnTo>
                    <a:pt x="1664" y="1781"/>
                  </a:lnTo>
                  <a:lnTo>
                    <a:pt x="1684" y="1791"/>
                  </a:lnTo>
                </a:path>
              </a:pathLst>
            </a:custGeom>
            <a:solidFill>
              <a:srgbClr val="FF00FF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398" y="1190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70475" y="2509838"/>
            <a:ext cx="3467100" cy="2498725"/>
            <a:chOff x="3194" y="1821"/>
            <a:chExt cx="2184" cy="1574"/>
          </a:xfrm>
        </p:grpSpPr>
        <p:sp>
          <p:nvSpPr>
            <p:cNvPr id="33807" name="Freeform 16"/>
            <p:cNvSpPr/>
            <p:nvPr/>
          </p:nvSpPr>
          <p:spPr>
            <a:xfrm>
              <a:off x="3194" y="1821"/>
              <a:ext cx="2184" cy="1574"/>
            </a:xfrm>
            <a:custGeom>
              <a:avLst/>
              <a:gdLst/>
              <a:ahLst/>
              <a:cxnLst>
                <a:cxn ang="0">
                  <a:pos x="0" y="644"/>
                </a:cxn>
                <a:cxn ang="0">
                  <a:pos x="2183" y="413"/>
                </a:cxn>
                <a:cxn ang="0">
                  <a:pos x="2035" y="347"/>
                </a:cxn>
                <a:cxn ang="0">
                  <a:pos x="2014" y="388"/>
                </a:cxn>
                <a:cxn ang="0">
                  <a:pos x="1996" y="449"/>
                </a:cxn>
                <a:cxn ang="0">
                  <a:pos x="1971" y="494"/>
                </a:cxn>
                <a:cxn ang="0">
                  <a:pos x="1935" y="532"/>
                </a:cxn>
                <a:cxn ang="0">
                  <a:pos x="1881" y="549"/>
                </a:cxn>
                <a:cxn ang="0">
                  <a:pos x="1826" y="553"/>
                </a:cxn>
                <a:cxn ang="0">
                  <a:pos x="1773" y="537"/>
                </a:cxn>
                <a:cxn ang="0">
                  <a:pos x="1710" y="494"/>
                </a:cxn>
                <a:cxn ang="0">
                  <a:pos x="1673" y="458"/>
                </a:cxn>
                <a:cxn ang="0">
                  <a:pos x="1650" y="401"/>
                </a:cxn>
                <a:cxn ang="0">
                  <a:pos x="1646" y="347"/>
                </a:cxn>
                <a:cxn ang="0">
                  <a:pos x="1658" y="301"/>
                </a:cxn>
                <a:cxn ang="0">
                  <a:pos x="1688" y="260"/>
                </a:cxn>
                <a:cxn ang="0">
                  <a:pos x="1722" y="229"/>
                </a:cxn>
                <a:cxn ang="0">
                  <a:pos x="1757" y="196"/>
                </a:cxn>
                <a:cxn ang="0">
                  <a:pos x="1777" y="155"/>
                </a:cxn>
                <a:cxn ang="0">
                  <a:pos x="1514" y="42"/>
                </a:cxn>
                <a:cxn ang="0">
                  <a:pos x="1476" y="92"/>
                </a:cxn>
                <a:cxn ang="0">
                  <a:pos x="1445" y="133"/>
                </a:cxn>
                <a:cxn ang="0">
                  <a:pos x="1410" y="162"/>
                </a:cxn>
                <a:cxn ang="0">
                  <a:pos x="1373" y="174"/>
                </a:cxn>
                <a:cxn ang="0">
                  <a:pos x="1335" y="168"/>
                </a:cxn>
                <a:cxn ang="0">
                  <a:pos x="1299" y="151"/>
                </a:cxn>
                <a:cxn ang="0">
                  <a:pos x="1259" y="122"/>
                </a:cxn>
                <a:cxn ang="0">
                  <a:pos x="1224" y="95"/>
                </a:cxn>
                <a:cxn ang="0">
                  <a:pos x="1179" y="62"/>
                </a:cxn>
                <a:cxn ang="0">
                  <a:pos x="1134" y="40"/>
                </a:cxn>
                <a:cxn ang="0">
                  <a:pos x="1086" y="29"/>
                </a:cxn>
                <a:cxn ang="0">
                  <a:pos x="1040" y="37"/>
                </a:cxn>
                <a:cxn ang="0">
                  <a:pos x="1004" y="58"/>
                </a:cxn>
                <a:cxn ang="0">
                  <a:pos x="979" y="96"/>
                </a:cxn>
                <a:cxn ang="0">
                  <a:pos x="953" y="136"/>
                </a:cxn>
                <a:cxn ang="0">
                  <a:pos x="923" y="164"/>
                </a:cxn>
                <a:cxn ang="0">
                  <a:pos x="888" y="180"/>
                </a:cxn>
                <a:cxn ang="0">
                  <a:pos x="841" y="175"/>
                </a:cxn>
                <a:cxn ang="0">
                  <a:pos x="794" y="162"/>
                </a:cxn>
                <a:cxn ang="0">
                  <a:pos x="743" y="142"/>
                </a:cxn>
                <a:cxn ang="0">
                  <a:pos x="696" y="125"/>
                </a:cxn>
                <a:cxn ang="0">
                  <a:pos x="652" y="116"/>
                </a:cxn>
                <a:cxn ang="0">
                  <a:pos x="613" y="119"/>
                </a:cxn>
                <a:cxn ang="0">
                  <a:pos x="571" y="136"/>
                </a:cxn>
                <a:cxn ang="0">
                  <a:pos x="535" y="166"/>
                </a:cxn>
                <a:cxn ang="0">
                  <a:pos x="515" y="209"/>
                </a:cxn>
                <a:cxn ang="0">
                  <a:pos x="495" y="267"/>
                </a:cxn>
                <a:cxn ang="0">
                  <a:pos x="475" y="313"/>
                </a:cxn>
                <a:cxn ang="0">
                  <a:pos x="446" y="353"/>
                </a:cxn>
                <a:cxn ang="0">
                  <a:pos x="410" y="382"/>
                </a:cxn>
                <a:cxn ang="0">
                  <a:pos x="370" y="408"/>
                </a:cxn>
                <a:cxn ang="0">
                  <a:pos x="314" y="431"/>
                </a:cxn>
                <a:cxn ang="0">
                  <a:pos x="269" y="438"/>
                </a:cxn>
                <a:cxn ang="0">
                  <a:pos x="229" y="435"/>
                </a:cxn>
                <a:cxn ang="0">
                  <a:pos x="180" y="415"/>
                </a:cxn>
              </a:cxnLst>
              <a:pathLst>
                <a:path w="2184" h="1574">
                  <a:moveTo>
                    <a:pt x="158" y="401"/>
                  </a:moveTo>
                  <a:lnTo>
                    <a:pt x="0" y="644"/>
                  </a:lnTo>
                  <a:lnTo>
                    <a:pt x="1430" y="1573"/>
                  </a:lnTo>
                  <a:lnTo>
                    <a:pt x="2183" y="413"/>
                  </a:lnTo>
                  <a:lnTo>
                    <a:pt x="2055" y="330"/>
                  </a:lnTo>
                  <a:lnTo>
                    <a:pt x="2035" y="347"/>
                  </a:lnTo>
                  <a:lnTo>
                    <a:pt x="2024" y="363"/>
                  </a:lnTo>
                  <a:lnTo>
                    <a:pt x="2014" y="388"/>
                  </a:lnTo>
                  <a:lnTo>
                    <a:pt x="2006" y="417"/>
                  </a:lnTo>
                  <a:lnTo>
                    <a:pt x="1996" y="449"/>
                  </a:lnTo>
                  <a:lnTo>
                    <a:pt x="1984" y="474"/>
                  </a:lnTo>
                  <a:lnTo>
                    <a:pt x="1971" y="494"/>
                  </a:lnTo>
                  <a:lnTo>
                    <a:pt x="1954" y="515"/>
                  </a:lnTo>
                  <a:lnTo>
                    <a:pt x="1935" y="532"/>
                  </a:lnTo>
                  <a:lnTo>
                    <a:pt x="1908" y="543"/>
                  </a:lnTo>
                  <a:lnTo>
                    <a:pt x="1881" y="549"/>
                  </a:lnTo>
                  <a:lnTo>
                    <a:pt x="1854" y="554"/>
                  </a:lnTo>
                  <a:lnTo>
                    <a:pt x="1826" y="553"/>
                  </a:lnTo>
                  <a:lnTo>
                    <a:pt x="1797" y="546"/>
                  </a:lnTo>
                  <a:lnTo>
                    <a:pt x="1773" y="537"/>
                  </a:lnTo>
                  <a:lnTo>
                    <a:pt x="1743" y="519"/>
                  </a:lnTo>
                  <a:lnTo>
                    <a:pt x="1710" y="494"/>
                  </a:lnTo>
                  <a:lnTo>
                    <a:pt x="1690" y="476"/>
                  </a:lnTo>
                  <a:lnTo>
                    <a:pt x="1673" y="458"/>
                  </a:lnTo>
                  <a:lnTo>
                    <a:pt x="1661" y="435"/>
                  </a:lnTo>
                  <a:lnTo>
                    <a:pt x="1650" y="401"/>
                  </a:lnTo>
                  <a:lnTo>
                    <a:pt x="1647" y="375"/>
                  </a:lnTo>
                  <a:lnTo>
                    <a:pt x="1646" y="347"/>
                  </a:lnTo>
                  <a:lnTo>
                    <a:pt x="1651" y="322"/>
                  </a:lnTo>
                  <a:lnTo>
                    <a:pt x="1658" y="301"/>
                  </a:lnTo>
                  <a:lnTo>
                    <a:pt x="1672" y="280"/>
                  </a:lnTo>
                  <a:lnTo>
                    <a:pt x="1688" y="260"/>
                  </a:lnTo>
                  <a:lnTo>
                    <a:pt x="1705" y="244"/>
                  </a:lnTo>
                  <a:lnTo>
                    <a:pt x="1722" y="229"/>
                  </a:lnTo>
                  <a:lnTo>
                    <a:pt x="1741" y="213"/>
                  </a:lnTo>
                  <a:lnTo>
                    <a:pt x="1757" y="196"/>
                  </a:lnTo>
                  <a:lnTo>
                    <a:pt x="1769" y="178"/>
                  </a:lnTo>
                  <a:lnTo>
                    <a:pt x="1777" y="155"/>
                  </a:lnTo>
                  <a:lnTo>
                    <a:pt x="1538" y="0"/>
                  </a:lnTo>
                  <a:lnTo>
                    <a:pt x="1514" y="42"/>
                  </a:lnTo>
                  <a:lnTo>
                    <a:pt x="1493" y="69"/>
                  </a:lnTo>
                  <a:lnTo>
                    <a:pt x="1476" y="92"/>
                  </a:lnTo>
                  <a:lnTo>
                    <a:pt x="1462" y="112"/>
                  </a:lnTo>
                  <a:lnTo>
                    <a:pt x="1445" y="133"/>
                  </a:lnTo>
                  <a:lnTo>
                    <a:pt x="1426" y="152"/>
                  </a:lnTo>
                  <a:lnTo>
                    <a:pt x="1410" y="162"/>
                  </a:lnTo>
                  <a:lnTo>
                    <a:pt x="1393" y="171"/>
                  </a:lnTo>
                  <a:lnTo>
                    <a:pt x="1373" y="174"/>
                  </a:lnTo>
                  <a:lnTo>
                    <a:pt x="1354" y="174"/>
                  </a:lnTo>
                  <a:lnTo>
                    <a:pt x="1335" y="168"/>
                  </a:lnTo>
                  <a:lnTo>
                    <a:pt x="1316" y="159"/>
                  </a:lnTo>
                  <a:lnTo>
                    <a:pt x="1299" y="151"/>
                  </a:lnTo>
                  <a:lnTo>
                    <a:pt x="1278" y="137"/>
                  </a:lnTo>
                  <a:lnTo>
                    <a:pt x="1259" y="122"/>
                  </a:lnTo>
                  <a:lnTo>
                    <a:pt x="1245" y="110"/>
                  </a:lnTo>
                  <a:lnTo>
                    <a:pt x="1224" y="95"/>
                  </a:lnTo>
                  <a:lnTo>
                    <a:pt x="1204" y="78"/>
                  </a:lnTo>
                  <a:lnTo>
                    <a:pt x="1179" y="62"/>
                  </a:lnTo>
                  <a:lnTo>
                    <a:pt x="1156" y="51"/>
                  </a:lnTo>
                  <a:lnTo>
                    <a:pt x="1134" y="40"/>
                  </a:lnTo>
                  <a:lnTo>
                    <a:pt x="1108" y="32"/>
                  </a:lnTo>
                  <a:lnTo>
                    <a:pt x="1086" y="29"/>
                  </a:lnTo>
                  <a:lnTo>
                    <a:pt x="1062" y="29"/>
                  </a:lnTo>
                  <a:lnTo>
                    <a:pt x="1040" y="37"/>
                  </a:lnTo>
                  <a:lnTo>
                    <a:pt x="1019" y="45"/>
                  </a:lnTo>
                  <a:lnTo>
                    <a:pt x="1004" y="58"/>
                  </a:lnTo>
                  <a:lnTo>
                    <a:pt x="989" y="75"/>
                  </a:lnTo>
                  <a:lnTo>
                    <a:pt x="979" y="96"/>
                  </a:lnTo>
                  <a:lnTo>
                    <a:pt x="968" y="116"/>
                  </a:lnTo>
                  <a:lnTo>
                    <a:pt x="953" y="136"/>
                  </a:lnTo>
                  <a:lnTo>
                    <a:pt x="939" y="150"/>
                  </a:lnTo>
                  <a:lnTo>
                    <a:pt x="923" y="164"/>
                  </a:lnTo>
                  <a:lnTo>
                    <a:pt x="905" y="175"/>
                  </a:lnTo>
                  <a:lnTo>
                    <a:pt x="888" y="180"/>
                  </a:lnTo>
                  <a:lnTo>
                    <a:pt x="864" y="181"/>
                  </a:lnTo>
                  <a:lnTo>
                    <a:pt x="841" y="175"/>
                  </a:lnTo>
                  <a:lnTo>
                    <a:pt x="816" y="169"/>
                  </a:lnTo>
                  <a:lnTo>
                    <a:pt x="794" y="162"/>
                  </a:lnTo>
                  <a:lnTo>
                    <a:pt x="772" y="153"/>
                  </a:lnTo>
                  <a:lnTo>
                    <a:pt x="743" y="142"/>
                  </a:lnTo>
                  <a:lnTo>
                    <a:pt x="720" y="133"/>
                  </a:lnTo>
                  <a:lnTo>
                    <a:pt x="696" y="125"/>
                  </a:lnTo>
                  <a:lnTo>
                    <a:pt x="674" y="120"/>
                  </a:lnTo>
                  <a:lnTo>
                    <a:pt x="652" y="116"/>
                  </a:lnTo>
                  <a:lnTo>
                    <a:pt x="632" y="117"/>
                  </a:lnTo>
                  <a:lnTo>
                    <a:pt x="613" y="119"/>
                  </a:lnTo>
                  <a:lnTo>
                    <a:pt x="590" y="127"/>
                  </a:lnTo>
                  <a:lnTo>
                    <a:pt x="571" y="136"/>
                  </a:lnTo>
                  <a:lnTo>
                    <a:pt x="552" y="148"/>
                  </a:lnTo>
                  <a:lnTo>
                    <a:pt x="535" y="166"/>
                  </a:lnTo>
                  <a:lnTo>
                    <a:pt x="525" y="188"/>
                  </a:lnTo>
                  <a:lnTo>
                    <a:pt x="515" y="209"/>
                  </a:lnTo>
                  <a:lnTo>
                    <a:pt x="505" y="236"/>
                  </a:lnTo>
                  <a:lnTo>
                    <a:pt x="495" y="267"/>
                  </a:lnTo>
                  <a:lnTo>
                    <a:pt x="485" y="293"/>
                  </a:lnTo>
                  <a:lnTo>
                    <a:pt x="475" y="313"/>
                  </a:lnTo>
                  <a:lnTo>
                    <a:pt x="463" y="331"/>
                  </a:lnTo>
                  <a:lnTo>
                    <a:pt x="446" y="353"/>
                  </a:lnTo>
                  <a:lnTo>
                    <a:pt x="427" y="368"/>
                  </a:lnTo>
                  <a:lnTo>
                    <a:pt x="410" y="382"/>
                  </a:lnTo>
                  <a:lnTo>
                    <a:pt x="393" y="393"/>
                  </a:lnTo>
                  <a:lnTo>
                    <a:pt x="370" y="408"/>
                  </a:lnTo>
                  <a:lnTo>
                    <a:pt x="340" y="422"/>
                  </a:lnTo>
                  <a:lnTo>
                    <a:pt x="314" y="431"/>
                  </a:lnTo>
                  <a:lnTo>
                    <a:pt x="291" y="434"/>
                  </a:lnTo>
                  <a:lnTo>
                    <a:pt x="269" y="438"/>
                  </a:lnTo>
                  <a:lnTo>
                    <a:pt x="248" y="438"/>
                  </a:lnTo>
                  <a:lnTo>
                    <a:pt x="229" y="435"/>
                  </a:lnTo>
                  <a:lnTo>
                    <a:pt x="205" y="427"/>
                  </a:lnTo>
                  <a:lnTo>
                    <a:pt x="180" y="415"/>
                  </a:lnTo>
                  <a:lnTo>
                    <a:pt x="158" y="401"/>
                  </a:lnTo>
                </a:path>
              </a:pathLst>
            </a:custGeom>
            <a:solidFill>
              <a:srgbClr val="0000FF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3974" y="2438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sp>
        <p:nvSpPr>
          <p:cNvPr id="22" name="Rectangle 19" descr="White Marble"/>
          <p:cNvSpPr/>
          <p:nvPr/>
        </p:nvSpPr>
        <p:spPr>
          <a:xfrm>
            <a:off x="482600" y="5541963"/>
            <a:ext cx="7950200" cy="630237"/>
          </a:xfrm>
          <a:prstGeom prst="rect">
            <a:avLst/>
          </a:prstGeom>
          <a:blipFill rotWithShape="0">
            <a:blip r:embed="rId1"/>
          </a:blipFill>
          <a:ln w="508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2075" tIns="46038" rIns="92075" bIns="46038">
            <a:spAutoFit/>
          </a:bodyPr>
          <a:p>
            <a:pPr algn="ctr"/>
            <a:r>
              <a:rPr lang="zh-CN" altLang="en-US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缺  陷  跟  踪</a:t>
            </a:r>
            <a:endParaRPr lang="zh-CN" altLang="en-US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1203325" y="2589213"/>
            <a:ext cx="14224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单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048000" y="259080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元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5029200" y="259080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测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6781800" y="266700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试</a:t>
            </a:r>
            <a:endParaRPr kumimoji="0" lang="zh-CN" altLang="en-US" sz="9600" b="1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en-US" altLang="zh-CN" sz="2400" dirty="0"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6113" y="1076325"/>
            <a:ext cx="3003550" cy="3289300"/>
            <a:chOff x="2007" y="1066"/>
            <a:chExt cx="1892" cy="2072"/>
          </a:xfrm>
        </p:grpSpPr>
        <p:sp>
          <p:nvSpPr>
            <p:cNvPr id="34839" name="Freeform 3"/>
            <p:cNvSpPr/>
            <p:nvPr/>
          </p:nvSpPr>
          <p:spPr>
            <a:xfrm>
              <a:off x="2007" y="1066"/>
              <a:ext cx="1892" cy="2072"/>
            </a:xfrm>
            <a:custGeom>
              <a:avLst/>
              <a:gdLst/>
              <a:ahLst/>
              <a:cxnLst>
                <a:cxn ang="0">
                  <a:pos x="760" y="329"/>
                </a:cxn>
                <a:cxn ang="0">
                  <a:pos x="733" y="157"/>
                </a:cxn>
                <a:cxn ang="0">
                  <a:pos x="826" y="19"/>
                </a:cxn>
                <a:cxn ang="0">
                  <a:pos x="1038" y="4"/>
                </a:cxn>
                <a:cxn ang="0">
                  <a:pos x="1143" y="85"/>
                </a:cxn>
                <a:cxn ang="0">
                  <a:pos x="1166" y="226"/>
                </a:cxn>
                <a:cxn ang="0">
                  <a:pos x="1146" y="378"/>
                </a:cxn>
                <a:cxn ang="0">
                  <a:pos x="1249" y="468"/>
                </a:cxn>
                <a:cxn ang="0">
                  <a:pos x="1405" y="506"/>
                </a:cxn>
                <a:cxn ang="0">
                  <a:pos x="1470" y="577"/>
                </a:cxn>
                <a:cxn ang="0">
                  <a:pos x="1473" y="677"/>
                </a:cxn>
                <a:cxn ang="0">
                  <a:pos x="1533" y="767"/>
                </a:cxn>
                <a:cxn ang="0">
                  <a:pos x="1657" y="784"/>
                </a:cxn>
                <a:cxn ang="0">
                  <a:pos x="1791" y="777"/>
                </a:cxn>
                <a:cxn ang="0">
                  <a:pos x="1870" y="821"/>
                </a:cxn>
                <a:cxn ang="0">
                  <a:pos x="1890" y="978"/>
                </a:cxn>
                <a:cxn ang="0">
                  <a:pos x="1870" y="1189"/>
                </a:cxn>
                <a:cxn ang="0">
                  <a:pos x="1789" y="1239"/>
                </a:cxn>
                <a:cxn ang="0">
                  <a:pos x="1644" y="1232"/>
                </a:cxn>
                <a:cxn ang="0">
                  <a:pos x="1536" y="1248"/>
                </a:cxn>
                <a:cxn ang="0">
                  <a:pos x="1476" y="1310"/>
                </a:cxn>
                <a:cxn ang="0">
                  <a:pos x="1470" y="1429"/>
                </a:cxn>
                <a:cxn ang="0">
                  <a:pos x="1401" y="1511"/>
                </a:cxn>
                <a:cxn ang="0">
                  <a:pos x="1275" y="1539"/>
                </a:cxn>
                <a:cxn ang="0">
                  <a:pos x="1166" y="1597"/>
                </a:cxn>
                <a:cxn ang="0">
                  <a:pos x="1143" y="1713"/>
                </a:cxn>
                <a:cxn ang="0">
                  <a:pos x="1166" y="1856"/>
                </a:cxn>
                <a:cxn ang="0">
                  <a:pos x="1115" y="1991"/>
                </a:cxn>
                <a:cxn ang="0">
                  <a:pos x="1024" y="2062"/>
                </a:cxn>
                <a:cxn ang="0">
                  <a:pos x="882" y="2069"/>
                </a:cxn>
                <a:cxn ang="0">
                  <a:pos x="776" y="2016"/>
                </a:cxn>
                <a:cxn ang="0">
                  <a:pos x="726" y="1915"/>
                </a:cxn>
                <a:cxn ang="0">
                  <a:pos x="739" y="1795"/>
                </a:cxn>
                <a:cxn ang="0">
                  <a:pos x="747" y="1688"/>
                </a:cxn>
                <a:cxn ang="0">
                  <a:pos x="676" y="1611"/>
                </a:cxn>
                <a:cxn ang="0">
                  <a:pos x="560" y="1582"/>
                </a:cxn>
                <a:cxn ang="0">
                  <a:pos x="448" y="1538"/>
                </a:cxn>
                <a:cxn ang="0">
                  <a:pos x="418" y="1419"/>
                </a:cxn>
                <a:cxn ang="0">
                  <a:pos x="384" y="1320"/>
                </a:cxn>
                <a:cxn ang="0">
                  <a:pos x="272" y="1283"/>
                </a:cxn>
                <a:cxn ang="0">
                  <a:pos x="159" y="1293"/>
                </a:cxn>
                <a:cxn ang="0">
                  <a:pos x="37" y="1263"/>
                </a:cxn>
                <a:cxn ang="0">
                  <a:pos x="1" y="1124"/>
                </a:cxn>
                <a:cxn ang="0">
                  <a:pos x="9" y="925"/>
                </a:cxn>
                <a:cxn ang="0">
                  <a:pos x="46" y="806"/>
                </a:cxn>
                <a:cxn ang="0">
                  <a:pos x="140" y="775"/>
                </a:cxn>
                <a:cxn ang="0">
                  <a:pos x="280" y="786"/>
                </a:cxn>
                <a:cxn ang="0">
                  <a:pos x="403" y="739"/>
                </a:cxn>
                <a:cxn ang="0">
                  <a:pos x="426" y="628"/>
                </a:cxn>
                <a:cxn ang="0">
                  <a:pos x="471" y="519"/>
                </a:cxn>
                <a:cxn ang="0">
                  <a:pos x="602" y="481"/>
                </a:cxn>
              </a:cxnLst>
              <a:pathLst>
                <a:path w="1892" h="2072">
                  <a:moveTo>
                    <a:pt x="720" y="432"/>
                  </a:moveTo>
                  <a:lnTo>
                    <a:pt x="739" y="409"/>
                  </a:lnTo>
                  <a:lnTo>
                    <a:pt x="753" y="387"/>
                  </a:lnTo>
                  <a:lnTo>
                    <a:pt x="760" y="362"/>
                  </a:lnTo>
                  <a:lnTo>
                    <a:pt x="760" y="329"/>
                  </a:lnTo>
                  <a:lnTo>
                    <a:pt x="751" y="293"/>
                  </a:lnTo>
                  <a:lnTo>
                    <a:pt x="744" y="262"/>
                  </a:lnTo>
                  <a:lnTo>
                    <a:pt x="733" y="223"/>
                  </a:lnTo>
                  <a:lnTo>
                    <a:pt x="729" y="182"/>
                  </a:lnTo>
                  <a:lnTo>
                    <a:pt x="733" y="157"/>
                  </a:lnTo>
                  <a:lnTo>
                    <a:pt x="741" y="126"/>
                  </a:lnTo>
                  <a:lnTo>
                    <a:pt x="755" y="94"/>
                  </a:lnTo>
                  <a:lnTo>
                    <a:pt x="776" y="63"/>
                  </a:lnTo>
                  <a:lnTo>
                    <a:pt x="803" y="38"/>
                  </a:lnTo>
                  <a:lnTo>
                    <a:pt x="826" y="19"/>
                  </a:lnTo>
                  <a:lnTo>
                    <a:pt x="859" y="7"/>
                  </a:lnTo>
                  <a:lnTo>
                    <a:pt x="897" y="1"/>
                  </a:lnTo>
                  <a:lnTo>
                    <a:pt x="938" y="0"/>
                  </a:lnTo>
                  <a:lnTo>
                    <a:pt x="994" y="0"/>
                  </a:lnTo>
                  <a:lnTo>
                    <a:pt x="1038" y="4"/>
                  </a:lnTo>
                  <a:lnTo>
                    <a:pt x="1063" y="13"/>
                  </a:lnTo>
                  <a:lnTo>
                    <a:pt x="1082" y="25"/>
                  </a:lnTo>
                  <a:lnTo>
                    <a:pt x="1103" y="38"/>
                  </a:lnTo>
                  <a:lnTo>
                    <a:pt x="1124" y="59"/>
                  </a:lnTo>
                  <a:lnTo>
                    <a:pt x="1143" y="85"/>
                  </a:lnTo>
                  <a:lnTo>
                    <a:pt x="1158" y="109"/>
                  </a:lnTo>
                  <a:lnTo>
                    <a:pt x="1165" y="129"/>
                  </a:lnTo>
                  <a:lnTo>
                    <a:pt x="1171" y="165"/>
                  </a:lnTo>
                  <a:lnTo>
                    <a:pt x="1171" y="195"/>
                  </a:lnTo>
                  <a:lnTo>
                    <a:pt x="1166" y="226"/>
                  </a:lnTo>
                  <a:lnTo>
                    <a:pt x="1161" y="250"/>
                  </a:lnTo>
                  <a:lnTo>
                    <a:pt x="1153" y="288"/>
                  </a:lnTo>
                  <a:lnTo>
                    <a:pt x="1143" y="328"/>
                  </a:lnTo>
                  <a:lnTo>
                    <a:pt x="1138" y="353"/>
                  </a:lnTo>
                  <a:lnTo>
                    <a:pt x="1146" y="378"/>
                  </a:lnTo>
                  <a:lnTo>
                    <a:pt x="1155" y="396"/>
                  </a:lnTo>
                  <a:lnTo>
                    <a:pt x="1171" y="419"/>
                  </a:lnTo>
                  <a:lnTo>
                    <a:pt x="1194" y="438"/>
                  </a:lnTo>
                  <a:lnTo>
                    <a:pt x="1216" y="454"/>
                  </a:lnTo>
                  <a:lnTo>
                    <a:pt x="1249" y="468"/>
                  </a:lnTo>
                  <a:lnTo>
                    <a:pt x="1281" y="477"/>
                  </a:lnTo>
                  <a:lnTo>
                    <a:pt x="1312" y="484"/>
                  </a:lnTo>
                  <a:lnTo>
                    <a:pt x="1345" y="488"/>
                  </a:lnTo>
                  <a:lnTo>
                    <a:pt x="1378" y="497"/>
                  </a:lnTo>
                  <a:lnTo>
                    <a:pt x="1405" y="506"/>
                  </a:lnTo>
                  <a:lnTo>
                    <a:pt x="1426" y="516"/>
                  </a:lnTo>
                  <a:lnTo>
                    <a:pt x="1442" y="528"/>
                  </a:lnTo>
                  <a:lnTo>
                    <a:pt x="1454" y="541"/>
                  </a:lnTo>
                  <a:lnTo>
                    <a:pt x="1462" y="558"/>
                  </a:lnTo>
                  <a:lnTo>
                    <a:pt x="1470" y="577"/>
                  </a:lnTo>
                  <a:lnTo>
                    <a:pt x="1473" y="594"/>
                  </a:lnTo>
                  <a:lnTo>
                    <a:pt x="1476" y="610"/>
                  </a:lnTo>
                  <a:lnTo>
                    <a:pt x="1476" y="633"/>
                  </a:lnTo>
                  <a:lnTo>
                    <a:pt x="1473" y="658"/>
                  </a:lnTo>
                  <a:lnTo>
                    <a:pt x="1473" y="677"/>
                  </a:lnTo>
                  <a:lnTo>
                    <a:pt x="1477" y="700"/>
                  </a:lnTo>
                  <a:lnTo>
                    <a:pt x="1487" y="721"/>
                  </a:lnTo>
                  <a:lnTo>
                    <a:pt x="1499" y="739"/>
                  </a:lnTo>
                  <a:lnTo>
                    <a:pt x="1514" y="752"/>
                  </a:lnTo>
                  <a:lnTo>
                    <a:pt x="1533" y="767"/>
                  </a:lnTo>
                  <a:lnTo>
                    <a:pt x="1552" y="775"/>
                  </a:lnTo>
                  <a:lnTo>
                    <a:pt x="1582" y="781"/>
                  </a:lnTo>
                  <a:lnTo>
                    <a:pt x="1607" y="784"/>
                  </a:lnTo>
                  <a:lnTo>
                    <a:pt x="1630" y="786"/>
                  </a:lnTo>
                  <a:lnTo>
                    <a:pt x="1657" y="784"/>
                  </a:lnTo>
                  <a:lnTo>
                    <a:pt x="1689" y="781"/>
                  </a:lnTo>
                  <a:lnTo>
                    <a:pt x="1714" y="780"/>
                  </a:lnTo>
                  <a:lnTo>
                    <a:pt x="1739" y="777"/>
                  </a:lnTo>
                  <a:lnTo>
                    <a:pt x="1763" y="775"/>
                  </a:lnTo>
                  <a:lnTo>
                    <a:pt x="1791" y="777"/>
                  </a:lnTo>
                  <a:lnTo>
                    <a:pt x="1806" y="780"/>
                  </a:lnTo>
                  <a:lnTo>
                    <a:pt x="1823" y="784"/>
                  </a:lnTo>
                  <a:lnTo>
                    <a:pt x="1839" y="793"/>
                  </a:lnTo>
                  <a:lnTo>
                    <a:pt x="1857" y="806"/>
                  </a:lnTo>
                  <a:lnTo>
                    <a:pt x="1870" y="821"/>
                  </a:lnTo>
                  <a:lnTo>
                    <a:pt x="1881" y="843"/>
                  </a:lnTo>
                  <a:lnTo>
                    <a:pt x="1885" y="862"/>
                  </a:lnTo>
                  <a:lnTo>
                    <a:pt x="1888" y="886"/>
                  </a:lnTo>
                  <a:lnTo>
                    <a:pt x="1891" y="928"/>
                  </a:lnTo>
                  <a:lnTo>
                    <a:pt x="1890" y="978"/>
                  </a:lnTo>
                  <a:lnTo>
                    <a:pt x="1891" y="1031"/>
                  </a:lnTo>
                  <a:lnTo>
                    <a:pt x="1887" y="1093"/>
                  </a:lnTo>
                  <a:lnTo>
                    <a:pt x="1882" y="1136"/>
                  </a:lnTo>
                  <a:lnTo>
                    <a:pt x="1878" y="1170"/>
                  </a:lnTo>
                  <a:lnTo>
                    <a:pt x="1870" y="1189"/>
                  </a:lnTo>
                  <a:lnTo>
                    <a:pt x="1859" y="1207"/>
                  </a:lnTo>
                  <a:lnTo>
                    <a:pt x="1845" y="1218"/>
                  </a:lnTo>
                  <a:lnTo>
                    <a:pt x="1828" y="1229"/>
                  </a:lnTo>
                  <a:lnTo>
                    <a:pt x="1807" y="1235"/>
                  </a:lnTo>
                  <a:lnTo>
                    <a:pt x="1789" y="1239"/>
                  </a:lnTo>
                  <a:lnTo>
                    <a:pt x="1753" y="1240"/>
                  </a:lnTo>
                  <a:lnTo>
                    <a:pt x="1720" y="1239"/>
                  </a:lnTo>
                  <a:lnTo>
                    <a:pt x="1694" y="1235"/>
                  </a:lnTo>
                  <a:lnTo>
                    <a:pt x="1670" y="1233"/>
                  </a:lnTo>
                  <a:lnTo>
                    <a:pt x="1644" y="1232"/>
                  </a:lnTo>
                  <a:lnTo>
                    <a:pt x="1620" y="1232"/>
                  </a:lnTo>
                  <a:lnTo>
                    <a:pt x="1599" y="1233"/>
                  </a:lnTo>
                  <a:lnTo>
                    <a:pt x="1577" y="1235"/>
                  </a:lnTo>
                  <a:lnTo>
                    <a:pt x="1551" y="1242"/>
                  </a:lnTo>
                  <a:lnTo>
                    <a:pt x="1536" y="1248"/>
                  </a:lnTo>
                  <a:lnTo>
                    <a:pt x="1523" y="1254"/>
                  </a:lnTo>
                  <a:lnTo>
                    <a:pt x="1505" y="1265"/>
                  </a:lnTo>
                  <a:lnTo>
                    <a:pt x="1493" y="1280"/>
                  </a:lnTo>
                  <a:lnTo>
                    <a:pt x="1485" y="1293"/>
                  </a:lnTo>
                  <a:lnTo>
                    <a:pt x="1476" y="1310"/>
                  </a:lnTo>
                  <a:lnTo>
                    <a:pt x="1471" y="1326"/>
                  </a:lnTo>
                  <a:lnTo>
                    <a:pt x="1470" y="1343"/>
                  </a:lnTo>
                  <a:lnTo>
                    <a:pt x="1471" y="1363"/>
                  </a:lnTo>
                  <a:lnTo>
                    <a:pt x="1471" y="1395"/>
                  </a:lnTo>
                  <a:lnTo>
                    <a:pt x="1470" y="1429"/>
                  </a:lnTo>
                  <a:lnTo>
                    <a:pt x="1461" y="1454"/>
                  </a:lnTo>
                  <a:lnTo>
                    <a:pt x="1452" y="1474"/>
                  </a:lnTo>
                  <a:lnTo>
                    <a:pt x="1439" y="1489"/>
                  </a:lnTo>
                  <a:lnTo>
                    <a:pt x="1420" y="1501"/>
                  </a:lnTo>
                  <a:lnTo>
                    <a:pt x="1401" y="1511"/>
                  </a:lnTo>
                  <a:lnTo>
                    <a:pt x="1378" y="1517"/>
                  </a:lnTo>
                  <a:lnTo>
                    <a:pt x="1351" y="1523"/>
                  </a:lnTo>
                  <a:lnTo>
                    <a:pt x="1327" y="1530"/>
                  </a:lnTo>
                  <a:lnTo>
                    <a:pt x="1299" y="1535"/>
                  </a:lnTo>
                  <a:lnTo>
                    <a:pt x="1275" y="1539"/>
                  </a:lnTo>
                  <a:lnTo>
                    <a:pt x="1249" y="1545"/>
                  </a:lnTo>
                  <a:lnTo>
                    <a:pt x="1228" y="1555"/>
                  </a:lnTo>
                  <a:lnTo>
                    <a:pt x="1205" y="1566"/>
                  </a:lnTo>
                  <a:lnTo>
                    <a:pt x="1183" y="1579"/>
                  </a:lnTo>
                  <a:lnTo>
                    <a:pt x="1166" y="1597"/>
                  </a:lnTo>
                  <a:lnTo>
                    <a:pt x="1152" y="1617"/>
                  </a:lnTo>
                  <a:lnTo>
                    <a:pt x="1140" y="1642"/>
                  </a:lnTo>
                  <a:lnTo>
                    <a:pt x="1137" y="1664"/>
                  </a:lnTo>
                  <a:lnTo>
                    <a:pt x="1138" y="1689"/>
                  </a:lnTo>
                  <a:lnTo>
                    <a:pt x="1143" y="1713"/>
                  </a:lnTo>
                  <a:lnTo>
                    <a:pt x="1150" y="1738"/>
                  </a:lnTo>
                  <a:lnTo>
                    <a:pt x="1156" y="1766"/>
                  </a:lnTo>
                  <a:lnTo>
                    <a:pt x="1161" y="1791"/>
                  </a:lnTo>
                  <a:lnTo>
                    <a:pt x="1166" y="1823"/>
                  </a:lnTo>
                  <a:lnTo>
                    <a:pt x="1166" y="1856"/>
                  </a:lnTo>
                  <a:lnTo>
                    <a:pt x="1159" y="1888"/>
                  </a:lnTo>
                  <a:lnTo>
                    <a:pt x="1152" y="1913"/>
                  </a:lnTo>
                  <a:lnTo>
                    <a:pt x="1143" y="1938"/>
                  </a:lnTo>
                  <a:lnTo>
                    <a:pt x="1131" y="1962"/>
                  </a:lnTo>
                  <a:lnTo>
                    <a:pt x="1115" y="1991"/>
                  </a:lnTo>
                  <a:lnTo>
                    <a:pt x="1097" y="2010"/>
                  </a:lnTo>
                  <a:lnTo>
                    <a:pt x="1082" y="2024"/>
                  </a:lnTo>
                  <a:lnTo>
                    <a:pt x="1063" y="2040"/>
                  </a:lnTo>
                  <a:lnTo>
                    <a:pt x="1043" y="2054"/>
                  </a:lnTo>
                  <a:lnTo>
                    <a:pt x="1024" y="2062"/>
                  </a:lnTo>
                  <a:lnTo>
                    <a:pt x="1006" y="2066"/>
                  </a:lnTo>
                  <a:lnTo>
                    <a:pt x="976" y="2069"/>
                  </a:lnTo>
                  <a:lnTo>
                    <a:pt x="943" y="2071"/>
                  </a:lnTo>
                  <a:lnTo>
                    <a:pt x="901" y="2069"/>
                  </a:lnTo>
                  <a:lnTo>
                    <a:pt x="882" y="2069"/>
                  </a:lnTo>
                  <a:lnTo>
                    <a:pt x="857" y="2065"/>
                  </a:lnTo>
                  <a:lnTo>
                    <a:pt x="831" y="2057"/>
                  </a:lnTo>
                  <a:lnTo>
                    <a:pt x="807" y="2044"/>
                  </a:lnTo>
                  <a:lnTo>
                    <a:pt x="792" y="2032"/>
                  </a:lnTo>
                  <a:lnTo>
                    <a:pt x="776" y="2016"/>
                  </a:lnTo>
                  <a:lnTo>
                    <a:pt x="763" y="2001"/>
                  </a:lnTo>
                  <a:lnTo>
                    <a:pt x="750" y="1982"/>
                  </a:lnTo>
                  <a:lnTo>
                    <a:pt x="739" y="1963"/>
                  </a:lnTo>
                  <a:lnTo>
                    <a:pt x="730" y="1940"/>
                  </a:lnTo>
                  <a:lnTo>
                    <a:pt x="726" y="1915"/>
                  </a:lnTo>
                  <a:lnTo>
                    <a:pt x="725" y="1895"/>
                  </a:lnTo>
                  <a:lnTo>
                    <a:pt x="725" y="1869"/>
                  </a:lnTo>
                  <a:lnTo>
                    <a:pt x="726" y="1847"/>
                  </a:lnTo>
                  <a:lnTo>
                    <a:pt x="733" y="1823"/>
                  </a:lnTo>
                  <a:lnTo>
                    <a:pt x="739" y="1795"/>
                  </a:lnTo>
                  <a:lnTo>
                    <a:pt x="747" y="1769"/>
                  </a:lnTo>
                  <a:lnTo>
                    <a:pt x="751" y="1745"/>
                  </a:lnTo>
                  <a:lnTo>
                    <a:pt x="753" y="1723"/>
                  </a:lnTo>
                  <a:lnTo>
                    <a:pt x="751" y="1706"/>
                  </a:lnTo>
                  <a:lnTo>
                    <a:pt x="747" y="1688"/>
                  </a:lnTo>
                  <a:lnTo>
                    <a:pt x="735" y="1666"/>
                  </a:lnTo>
                  <a:lnTo>
                    <a:pt x="723" y="1651"/>
                  </a:lnTo>
                  <a:lnTo>
                    <a:pt x="708" y="1635"/>
                  </a:lnTo>
                  <a:lnTo>
                    <a:pt x="692" y="1623"/>
                  </a:lnTo>
                  <a:lnTo>
                    <a:pt x="676" y="1611"/>
                  </a:lnTo>
                  <a:lnTo>
                    <a:pt x="652" y="1603"/>
                  </a:lnTo>
                  <a:lnTo>
                    <a:pt x="632" y="1597"/>
                  </a:lnTo>
                  <a:lnTo>
                    <a:pt x="605" y="1591"/>
                  </a:lnTo>
                  <a:lnTo>
                    <a:pt x="582" y="1588"/>
                  </a:lnTo>
                  <a:lnTo>
                    <a:pt x="560" y="1582"/>
                  </a:lnTo>
                  <a:lnTo>
                    <a:pt x="533" y="1576"/>
                  </a:lnTo>
                  <a:lnTo>
                    <a:pt x="511" y="1567"/>
                  </a:lnTo>
                  <a:lnTo>
                    <a:pt x="484" y="1560"/>
                  </a:lnTo>
                  <a:lnTo>
                    <a:pt x="464" y="1551"/>
                  </a:lnTo>
                  <a:lnTo>
                    <a:pt x="448" y="1538"/>
                  </a:lnTo>
                  <a:lnTo>
                    <a:pt x="434" y="1520"/>
                  </a:lnTo>
                  <a:lnTo>
                    <a:pt x="426" y="1498"/>
                  </a:lnTo>
                  <a:lnTo>
                    <a:pt x="418" y="1469"/>
                  </a:lnTo>
                  <a:lnTo>
                    <a:pt x="417" y="1445"/>
                  </a:lnTo>
                  <a:lnTo>
                    <a:pt x="418" y="1419"/>
                  </a:lnTo>
                  <a:lnTo>
                    <a:pt x="421" y="1398"/>
                  </a:lnTo>
                  <a:lnTo>
                    <a:pt x="418" y="1373"/>
                  </a:lnTo>
                  <a:lnTo>
                    <a:pt x="411" y="1354"/>
                  </a:lnTo>
                  <a:lnTo>
                    <a:pt x="398" y="1333"/>
                  </a:lnTo>
                  <a:lnTo>
                    <a:pt x="384" y="1320"/>
                  </a:lnTo>
                  <a:lnTo>
                    <a:pt x="368" y="1307"/>
                  </a:lnTo>
                  <a:lnTo>
                    <a:pt x="346" y="1298"/>
                  </a:lnTo>
                  <a:lnTo>
                    <a:pt x="321" y="1289"/>
                  </a:lnTo>
                  <a:lnTo>
                    <a:pt x="294" y="1286"/>
                  </a:lnTo>
                  <a:lnTo>
                    <a:pt x="272" y="1283"/>
                  </a:lnTo>
                  <a:lnTo>
                    <a:pt x="247" y="1283"/>
                  </a:lnTo>
                  <a:lnTo>
                    <a:pt x="225" y="1286"/>
                  </a:lnTo>
                  <a:lnTo>
                    <a:pt x="203" y="1288"/>
                  </a:lnTo>
                  <a:lnTo>
                    <a:pt x="181" y="1291"/>
                  </a:lnTo>
                  <a:lnTo>
                    <a:pt x="159" y="1293"/>
                  </a:lnTo>
                  <a:lnTo>
                    <a:pt x="122" y="1293"/>
                  </a:lnTo>
                  <a:lnTo>
                    <a:pt x="99" y="1292"/>
                  </a:lnTo>
                  <a:lnTo>
                    <a:pt x="74" y="1286"/>
                  </a:lnTo>
                  <a:lnTo>
                    <a:pt x="56" y="1277"/>
                  </a:lnTo>
                  <a:lnTo>
                    <a:pt x="37" y="1263"/>
                  </a:lnTo>
                  <a:lnTo>
                    <a:pt x="23" y="1246"/>
                  </a:lnTo>
                  <a:lnTo>
                    <a:pt x="15" y="1229"/>
                  </a:lnTo>
                  <a:lnTo>
                    <a:pt x="4" y="1195"/>
                  </a:lnTo>
                  <a:lnTo>
                    <a:pt x="3" y="1160"/>
                  </a:lnTo>
                  <a:lnTo>
                    <a:pt x="1" y="1124"/>
                  </a:lnTo>
                  <a:lnTo>
                    <a:pt x="0" y="1080"/>
                  </a:lnTo>
                  <a:lnTo>
                    <a:pt x="3" y="1042"/>
                  </a:lnTo>
                  <a:lnTo>
                    <a:pt x="4" y="1001"/>
                  </a:lnTo>
                  <a:lnTo>
                    <a:pt x="6" y="964"/>
                  </a:lnTo>
                  <a:lnTo>
                    <a:pt x="9" y="925"/>
                  </a:lnTo>
                  <a:lnTo>
                    <a:pt x="13" y="896"/>
                  </a:lnTo>
                  <a:lnTo>
                    <a:pt x="18" y="864"/>
                  </a:lnTo>
                  <a:lnTo>
                    <a:pt x="23" y="839"/>
                  </a:lnTo>
                  <a:lnTo>
                    <a:pt x="32" y="822"/>
                  </a:lnTo>
                  <a:lnTo>
                    <a:pt x="46" y="806"/>
                  </a:lnTo>
                  <a:lnTo>
                    <a:pt x="59" y="796"/>
                  </a:lnTo>
                  <a:lnTo>
                    <a:pt x="77" y="784"/>
                  </a:lnTo>
                  <a:lnTo>
                    <a:pt x="93" y="781"/>
                  </a:lnTo>
                  <a:lnTo>
                    <a:pt x="113" y="777"/>
                  </a:lnTo>
                  <a:lnTo>
                    <a:pt x="140" y="775"/>
                  </a:lnTo>
                  <a:lnTo>
                    <a:pt x="163" y="777"/>
                  </a:lnTo>
                  <a:lnTo>
                    <a:pt x="196" y="781"/>
                  </a:lnTo>
                  <a:lnTo>
                    <a:pt x="224" y="783"/>
                  </a:lnTo>
                  <a:lnTo>
                    <a:pt x="247" y="784"/>
                  </a:lnTo>
                  <a:lnTo>
                    <a:pt x="280" y="786"/>
                  </a:lnTo>
                  <a:lnTo>
                    <a:pt x="314" y="781"/>
                  </a:lnTo>
                  <a:lnTo>
                    <a:pt x="342" y="775"/>
                  </a:lnTo>
                  <a:lnTo>
                    <a:pt x="368" y="765"/>
                  </a:lnTo>
                  <a:lnTo>
                    <a:pt x="386" y="755"/>
                  </a:lnTo>
                  <a:lnTo>
                    <a:pt x="403" y="739"/>
                  </a:lnTo>
                  <a:lnTo>
                    <a:pt x="417" y="718"/>
                  </a:lnTo>
                  <a:lnTo>
                    <a:pt x="426" y="697"/>
                  </a:lnTo>
                  <a:lnTo>
                    <a:pt x="429" y="675"/>
                  </a:lnTo>
                  <a:lnTo>
                    <a:pt x="427" y="659"/>
                  </a:lnTo>
                  <a:lnTo>
                    <a:pt x="426" y="628"/>
                  </a:lnTo>
                  <a:lnTo>
                    <a:pt x="427" y="597"/>
                  </a:lnTo>
                  <a:lnTo>
                    <a:pt x="433" y="574"/>
                  </a:lnTo>
                  <a:lnTo>
                    <a:pt x="440" y="552"/>
                  </a:lnTo>
                  <a:lnTo>
                    <a:pt x="451" y="535"/>
                  </a:lnTo>
                  <a:lnTo>
                    <a:pt x="471" y="519"/>
                  </a:lnTo>
                  <a:lnTo>
                    <a:pt x="493" y="507"/>
                  </a:lnTo>
                  <a:lnTo>
                    <a:pt x="521" y="499"/>
                  </a:lnTo>
                  <a:lnTo>
                    <a:pt x="549" y="491"/>
                  </a:lnTo>
                  <a:lnTo>
                    <a:pt x="573" y="485"/>
                  </a:lnTo>
                  <a:lnTo>
                    <a:pt x="602" y="481"/>
                  </a:lnTo>
                  <a:lnTo>
                    <a:pt x="630" y="475"/>
                  </a:lnTo>
                  <a:lnTo>
                    <a:pt x="663" y="466"/>
                  </a:lnTo>
                  <a:lnTo>
                    <a:pt x="694" y="453"/>
                  </a:lnTo>
                  <a:lnTo>
                    <a:pt x="720" y="432"/>
                  </a:lnTo>
                </a:path>
              </a:pathLst>
            </a:custGeom>
            <a:solidFill>
              <a:srgbClr val="FFFF0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486" y="1958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6300" y="2625725"/>
            <a:ext cx="2709863" cy="2197100"/>
            <a:chOff x="2952" y="2042"/>
            <a:chExt cx="1707" cy="1384"/>
          </a:xfrm>
        </p:grpSpPr>
        <p:sp>
          <p:nvSpPr>
            <p:cNvPr id="34837" name="Freeform 6"/>
            <p:cNvSpPr/>
            <p:nvPr/>
          </p:nvSpPr>
          <p:spPr>
            <a:xfrm>
              <a:off x="2952" y="2042"/>
              <a:ext cx="1707" cy="1384"/>
            </a:xfrm>
            <a:custGeom>
              <a:avLst/>
              <a:gdLst/>
              <a:ahLst/>
              <a:cxnLst>
                <a:cxn ang="0">
                  <a:pos x="0" y="1383"/>
                </a:cxn>
                <a:cxn ang="0">
                  <a:pos x="1705" y="0"/>
                </a:cxn>
                <a:cxn ang="0">
                  <a:pos x="1545" y="26"/>
                </a:cxn>
                <a:cxn ang="0">
                  <a:pos x="1550" y="72"/>
                </a:cxn>
                <a:cxn ang="0">
                  <a:pos x="1568" y="133"/>
                </a:cxn>
                <a:cxn ang="0">
                  <a:pos x="1572" y="184"/>
                </a:cxn>
                <a:cxn ang="0">
                  <a:pos x="1562" y="235"/>
                </a:cxn>
                <a:cxn ang="0">
                  <a:pos x="1526" y="279"/>
                </a:cxn>
                <a:cxn ang="0">
                  <a:pos x="1482" y="312"/>
                </a:cxn>
                <a:cxn ang="0">
                  <a:pos x="1429" y="328"/>
                </a:cxn>
                <a:cxn ang="0">
                  <a:pos x="1353" y="326"/>
                </a:cxn>
                <a:cxn ang="0">
                  <a:pos x="1302" y="316"/>
                </a:cxn>
                <a:cxn ang="0">
                  <a:pos x="1252" y="281"/>
                </a:cxn>
                <a:cxn ang="0">
                  <a:pos x="1219" y="238"/>
                </a:cxn>
                <a:cxn ang="0">
                  <a:pos x="1204" y="192"/>
                </a:cxn>
                <a:cxn ang="0">
                  <a:pos x="1207" y="142"/>
                </a:cxn>
                <a:cxn ang="0">
                  <a:pos x="1219" y="97"/>
                </a:cxn>
                <a:cxn ang="0">
                  <a:pos x="1230" y="50"/>
                </a:cxn>
                <a:cxn ang="0">
                  <a:pos x="1224" y="5"/>
                </a:cxn>
                <a:cxn ang="0">
                  <a:pos x="942" y="54"/>
                </a:cxn>
                <a:cxn ang="0">
                  <a:pos x="937" y="116"/>
                </a:cxn>
                <a:cxn ang="0">
                  <a:pos x="934" y="167"/>
                </a:cxn>
                <a:cxn ang="0">
                  <a:pos x="921" y="211"/>
                </a:cxn>
                <a:cxn ang="0">
                  <a:pos x="896" y="241"/>
                </a:cxn>
                <a:cxn ang="0">
                  <a:pos x="861" y="257"/>
                </a:cxn>
                <a:cxn ang="0">
                  <a:pos x="821" y="262"/>
                </a:cxn>
                <a:cxn ang="0">
                  <a:pos x="772" y="259"/>
                </a:cxn>
                <a:cxn ang="0">
                  <a:pos x="728" y="256"/>
                </a:cxn>
                <a:cxn ang="0">
                  <a:pos x="672" y="253"/>
                </a:cxn>
                <a:cxn ang="0">
                  <a:pos x="622" y="259"/>
                </a:cxn>
                <a:cxn ang="0">
                  <a:pos x="576" y="276"/>
                </a:cxn>
                <a:cxn ang="0">
                  <a:pos x="542" y="307"/>
                </a:cxn>
                <a:cxn ang="0">
                  <a:pos x="523" y="345"/>
                </a:cxn>
                <a:cxn ang="0">
                  <a:pos x="523" y="390"/>
                </a:cxn>
                <a:cxn ang="0">
                  <a:pos x="523" y="438"/>
                </a:cxn>
                <a:cxn ang="0">
                  <a:pos x="513" y="478"/>
                </a:cxn>
                <a:cxn ang="0">
                  <a:pos x="492" y="510"/>
                </a:cxn>
                <a:cxn ang="0">
                  <a:pos x="450" y="532"/>
                </a:cxn>
                <a:cxn ang="0">
                  <a:pos x="404" y="546"/>
                </a:cxn>
                <a:cxn ang="0">
                  <a:pos x="350" y="557"/>
                </a:cxn>
                <a:cxn ang="0">
                  <a:pos x="301" y="569"/>
                </a:cxn>
                <a:cxn ang="0">
                  <a:pos x="260" y="585"/>
                </a:cxn>
                <a:cxn ang="0">
                  <a:pos x="229" y="609"/>
                </a:cxn>
                <a:cxn ang="0">
                  <a:pos x="202" y="646"/>
                </a:cxn>
                <a:cxn ang="0">
                  <a:pos x="189" y="691"/>
                </a:cxn>
                <a:cxn ang="0">
                  <a:pos x="195" y="738"/>
                </a:cxn>
                <a:cxn ang="0">
                  <a:pos x="210" y="797"/>
                </a:cxn>
                <a:cxn ang="0">
                  <a:pos x="218" y="847"/>
                </a:cxn>
                <a:cxn ang="0">
                  <a:pos x="216" y="896"/>
                </a:cxn>
                <a:cxn ang="0">
                  <a:pos x="202" y="940"/>
                </a:cxn>
                <a:cxn ang="0">
                  <a:pos x="182" y="984"/>
                </a:cxn>
                <a:cxn ang="0">
                  <a:pos x="148" y="1033"/>
                </a:cxn>
                <a:cxn ang="0">
                  <a:pos x="114" y="1064"/>
                </a:cxn>
                <a:cxn ang="0">
                  <a:pos x="79" y="1083"/>
                </a:cxn>
                <a:cxn ang="0">
                  <a:pos x="26" y="1093"/>
                </a:cxn>
              </a:cxnLst>
              <a:pathLst>
                <a:path w="1707" h="1384">
                  <a:moveTo>
                    <a:pt x="0" y="1093"/>
                  </a:moveTo>
                  <a:lnTo>
                    <a:pt x="0" y="1383"/>
                  </a:lnTo>
                  <a:lnTo>
                    <a:pt x="1706" y="1383"/>
                  </a:lnTo>
                  <a:lnTo>
                    <a:pt x="1705" y="0"/>
                  </a:lnTo>
                  <a:lnTo>
                    <a:pt x="1553" y="0"/>
                  </a:lnTo>
                  <a:lnTo>
                    <a:pt x="1545" y="26"/>
                  </a:lnTo>
                  <a:lnTo>
                    <a:pt x="1545" y="45"/>
                  </a:lnTo>
                  <a:lnTo>
                    <a:pt x="1550" y="72"/>
                  </a:lnTo>
                  <a:lnTo>
                    <a:pt x="1559" y="100"/>
                  </a:lnTo>
                  <a:lnTo>
                    <a:pt x="1568" y="133"/>
                  </a:lnTo>
                  <a:lnTo>
                    <a:pt x="1572" y="160"/>
                  </a:lnTo>
                  <a:lnTo>
                    <a:pt x="1572" y="184"/>
                  </a:lnTo>
                  <a:lnTo>
                    <a:pt x="1569" y="210"/>
                  </a:lnTo>
                  <a:lnTo>
                    <a:pt x="1562" y="235"/>
                  </a:lnTo>
                  <a:lnTo>
                    <a:pt x="1545" y="259"/>
                  </a:lnTo>
                  <a:lnTo>
                    <a:pt x="1526" y="279"/>
                  </a:lnTo>
                  <a:lnTo>
                    <a:pt x="1506" y="298"/>
                  </a:lnTo>
                  <a:lnTo>
                    <a:pt x="1482" y="312"/>
                  </a:lnTo>
                  <a:lnTo>
                    <a:pt x="1454" y="322"/>
                  </a:lnTo>
                  <a:lnTo>
                    <a:pt x="1429" y="328"/>
                  </a:lnTo>
                  <a:lnTo>
                    <a:pt x="1394" y="329"/>
                  </a:lnTo>
                  <a:lnTo>
                    <a:pt x="1353" y="326"/>
                  </a:lnTo>
                  <a:lnTo>
                    <a:pt x="1326" y="322"/>
                  </a:lnTo>
                  <a:lnTo>
                    <a:pt x="1302" y="316"/>
                  </a:lnTo>
                  <a:lnTo>
                    <a:pt x="1280" y="303"/>
                  </a:lnTo>
                  <a:lnTo>
                    <a:pt x="1252" y="281"/>
                  </a:lnTo>
                  <a:lnTo>
                    <a:pt x="1235" y="260"/>
                  </a:lnTo>
                  <a:lnTo>
                    <a:pt x="1219" y="238"/>
                  </a:lnTo>
                  <a:lnTo>
                    <a:pt x="1210" y="214"/>
                  </a:lnTo>
                  <a:lnTo>
                    <a:pt x="1204" y="192"/>
                  </a:lnTo>
                  <a:lnTo>
                    <a:pt x="1204" y="167"/>
                  </a:lnTo>
                  <a:lnTo>
                    <a:pt x="1207" y="142"/>
                  </a:lnTo>
                  <a:lnTo>
                    <a:pt x="1213" y="119"/>
                  </a:lnTo>
                  <a:lnTo>
                    <a:pt x="1219" y="97"/>
                  </a:lnTo>
                  <a:lnTo>
                    <a:pt x="1226" y="73"/>
                  </a:lnTo>
                  <a:lnTo>
                    <a:pt x="1230" y="50"/>
                  </a:lnTo>
                  <a:lnTo>
                    <a:pt x="1230" y="29"/>
                  </a:lnTo>
                  <a:lnTo>
                    <a:pt x="1224" y="5"/>
                  </a:lnTo>
                  <a:lnTo>
                    <a:pt x="939" y="5"/>
                  </a:lnTo>
                  <a:lnTo>
                    <a:pt x="942" y="54"/>
                  </a:lnTo>
                  <a:lnTo>
                    <a:pt x="939" y="88"/>
                  </a:lnTo>
                  <a:lnTo>
                    <a:pt x="937" y="116"/>
                  </a:lnTo>
                  <a:lnTo>
                    <a:pt x="937" y="141"/>
                  </a:lnTo>
                  <a:lnTo>
                    <a:pt x="934" y="167"/>
                  </a:lnTo>
                  <a:lnTo>
                    <a:pt x="928" y="194"/>
                  </a:lnTo>
                  <a:lnTo>
                    <a:pt x="921" y="211"/>
                  </a:lnTo>
                  <a:lnTo>
                    <a:pt x="911" y="228"/>
                  </a:lnTo>
                  <a:lnTo>
                    <a:pt x="896" y="241"/>
                  </a:lnTo>
                  <a:lnTo>
                    <a:pt x="880" y="251"/>
                  </a:lnTo>
                  <a:lnTo>
                    <a:pt x="861" y="257"/>
                  </a:lnTo>
                  <a:lnTo>
                    <a:pt x="840" y="260"/>
                  </a:lnTo>
                  <a:lnTo>
                    <a:pt x="821" y="262"/>
                  </a:lnTo>
                  <a:lnTo>
                    <a:pt x="796" y="262"/>
                  </a:lnTo>
                  <a:lnTo>
                    <a:pt x="772" y="259"/>
                  </a:lnTo>
                  <a:lnTo>
                    <a:pt x="753" y="257"/>
                  </a:lnTo>
                  <a:lnTo>
                    <a:pt x="728" y="256"/>
                  </a:lnTo>
                  <a:lnTo>
                    <a:pt x="702" y="253"/>
                  </a:lnTo>
                  <a:lnTo>
                    <a:pt x="672" y="253"/>
                  </a:lnTo>
                  <a:lnTo>
                    <a:pt x="647" y="256"/>
                  </a:lnTo>
                  <a:lnTo>
                    <a:pt x="622" y="259"/>
                  </a:lnTo>
                  <a:lnTo>
                    <a:pt x="596" y="266"/>
                  </a:lnTo>
                  <a:lnTo>
                    <a:pt x="576" y="276"/>
                  </a:lnTo>
                  <a:lnTo>
                    <a:pt x="556" y="289"/>
                  </a:lnTo>
                  <a:lnTo>
                    <a:pt x="542" y="307"/>
                  </a:lnTo>
                  <a:lnTo>
                    <a:pt x="529" y="326"/>
                  </a:lnTo>
                  <a:lnTo>
                    <a:pt x="523" y="345"/>
                  </a:lnTo>
                  <a:lnTo>
                    <a:pt x="520" y="367"/>
                  </a:lnTo>
                  <a:lnTo>
                    <a:pt x="523" y="390"/>
                  </a:lnTo>
                  <a:lnTo>
                    <a:pt x="525" y="413"/>
                  </a:lnTo>
                  <a:lnTo>
                    <a:pt x="523" y="438"/>
                  </a:lnTo>
                  <a:lnTo>
                    <a:pt x="519" y="457"/>
                  </a:lnTo>
                  <a:lnTo>
                    <a:pt x="513" y="478"/>
                  </a:lnTo>
                  <a:lnTo>
                    <a:pt x="504" y="497"/>
                  </a:lnTo>
                  <a:lnTo>
                    <a:pt x="492" y="510"/>
                  </a:lnTo>
                  <a:lnTo>
                    <a:pt x="473" y="524"/>
                  </a:lnTo>
                  <a:lnTo>
                    <a:pt x="450" y="532"/>
                  </a:lnTo>
                  <a:lnTo>
                    <a:pt x="426" y="540"/>
                  </a:lnTo>
                  <a:lnTo>
                    <a:pt x="404" y="546"/>
                  </a:lnTo>
                  <a:lnTo>
                    <a:pt x="380" y="551"/>
                  </a:lnTo>
                  <a:lnTo>
                    <a:pt x="350" y="557"/>
                  </a:lnTo>
                  <a:lnTo>
                    <a:pt x="326" y="562"/>
                  </a:lnTo>
                  <a:lnTo>
                    <a:pt x="301" y="569"/>
                  </a:lnTo>
                  <a:lnTo>
                    <a:pt x="280" y="577"/>
                  </a:lnTo>
                  <a:lnTo>
                    <a:pt x="260" y="585"/>
                  </a:lnTo>
                  <a:lnTo>
                    <a:pt x="243" y="597"/>
                  </a:lnTo>
                  <a:lnTo>
                    <a:pt x="229" y="609"/>
                  </a:lnTo>
                  <a:lnTo>
                    <a:pt x="213" y="628"/>
                  </a:lnTo>
                  <a:lnTo>
                    <a:pt x="202" y="646"/>
                  </a:lnTo>
                  <a:lnTo>
                    <a:pt x="193" y="666"/>
                  </a:lnTo>
                  <a:lnTo>
                    <a:pt x="189" y="691"/>
                  </a:lnTo>
                  <a:lnTo>
                    <a:pt x="192" y="715"/>
                  </a:lnTo>
                  <a:lnTo>
                    <a:pt x="195" y="738"/>
                  </a:lnTo>
                  <a:lnTo>
                    <a:pt x="202" y="766"/>
                  </a:lnTo>
                  <a:lnTo>
                    <a:pt x="210" y="797"/>
                  </a:lnTo>
                  <a:lnTo>
                    <a:pt x="216" y="825"/>
                  </a:lnTo>
                  <a:lnTo>
                    <a:pt x="218" y="847"/>
                  </a:lnTo>
                  <a:lnTo>
                    <a:pt x="218" y="868"/>
                  </a:lnTo>
                  <a:lnTo>
                    <a:pt x="216" y="896"/>
                  </a:lnTo>
                  <a:lnTo>
                    <a:pt x="208" y="919"/>
                  </a:lnTo>
                  <a:lnTo>
                    <a:pt x="202" y="940"/>
                  </a:lnTo>
                  <a:lnTo>
                    <a:pt x="193" y="959"/>
                  </a:lnTo>
                  <a:lnTo>
                    <a:pt x="182" y="984"/>
                  </a:lnTo>
                  <a:lnTo>
                    <a:pt x="165" y="1012"/>
                  </a:lnTo>
                  <a:lnTo>
                    <a:pt x="148" y="1033"/>
                  </a:lnTo>
                  <a:lnTo>
                    <a:pt x="130" y="1049"/>
                  </a:lnTo>
                  <a:lnTo>
                    <a:pt x="114" y="1064"/>
                  </a:lnTo>
                  <a:lnTo>
                    <a:pt x="96" y="1075"/>
                  </a:lnTo>
                  <a:lnTo>
                    <a:pt x="79" y="1083"/>
                  </a:lnTo>
                  <a:lnTo>
                    <a:pt x="54" y="1089"/>
                  </a:lnTo>
                  <a:lnTo>
                    <a:pt x="26" y="1093"/>
                  </a:lnTo>
                  <a:lnTo>
                    <a:pt x="0" y="1093"/>
                  </a:lnTo>
                </a:path>
              </a:pathLst>
            </a:custGeom>
            <a:solidFill>
              <a:srgbClr val="0000FF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94" y="272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99000" y="533400"/>
            <a:ext cx="2697163" cy="2624138"/>
            <a:chOff x="2960" y="724"/>
            <a:chExt cx="1699" cy="1653"/>
          </a:xfrm>
        </p:grpSpPr>
        <p:sp>
          <p:nvSpPr>
            <p:cNvPr id="34835" name="Freeform 9"/>
            <p:cNvSpPr/>
            <p:nvPr/>
          </p:nvSpPr>
          <p:spPr>
            <a:xfrm>
              <a:off x="2960" y="724"/>
              <a:ext cx="1699" cy="16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98" y="1319"/>
                </a:cxn>
                <a:cxn ang="0">
                  <a:pos x="1545" y="1331"/>
                </a:cxn>
                <a:cxn ang="0">
                  <a:pos x="1540" y="1360"/>
                </a:cxn>
                <a:cxn ang="0">
                  <a:pos x="1548" y="1397"/>
                </a:cxn>
                <a:cxn ang="0">
                  <a:pos x="1560" y="1441"/>
                </a:cxn>
                <a:cxn ang="0">
                  <a:pos x="1567" y="1484"/>
                </a:cxn>
                <a:cxn ang="0">
                  <a:pos x="1564" y="1524"/>
                </a:cxn>
                <a:cxn ang="0">
                  <a:pos x="1552" y="1563"/>
                </a:cxn>
                <a:cxn ang="0">
                  <a:pos x="1524" y="1596"/>
                </a:cxn>
                <a:cxn ang="0">
                  <a:pos x="1493" y="1622"/>
                </a:cxn>
                <a:cxn ang="0">
                  <a:pos x="1455" y="1640"/>
                </a:cxn>
                <a:cxn ang="0">
                  <a:pos x="1406" y="1650"/>
                </a:cxn>
                <a:cxn ang="0">
                  <a:pos x="1364" y="1652"/>
                </a:cxn>
                <a:cxn ang="0">
                  <a:pos x="1327" y="1647"/>
                </a:cxn>
                <a:cxn ang="0">
                  <a:pos x="1289" y="1635"/>
                </a:cxn>
                <a:cxn ang="0">
                  <a:pos x="1258" y="1615"/>
                </a:cxn>
                <a:cxn ang="0">
                  <a:pos x="1228" y="1584"/>
                </a:cxn>
                <a:cxn ang="0">
                  <a:pos x="1205" y="1550"/>
                </a:cxn>
                <a:cxn ang="0">
                  <a:pos x="1191" y="1503"/>
                </a:cxn>
                <a:cxn ang="0">
                  <a:pos x="1197" y="1456"/>
                </a:cxn>
                <a:cxn ang="0">
                  <a:pos x="1209" y="1409"/>
                </a:cxn>
                <a:cxn ang="0">
                  <a:pos x="1219" y="1362"/>
                </a:cxn>
                <a:cxn ang="0">
                  <a:pos x="1218" y="1340"/>
                </a:cxn>
                <a:cxn ang="0">
                  <a:pos x="931" y="1328"/>
                </a:cxn>
                <a:cxn ang="0">
                  <a:pos x="934" y="1250"/>
                </a:cxn>
                <a:cxn ang="0">
                  <a:pos x="928" y="1198"/>
                </a:cxn>
                <a:cxn ang="0">
                  <a:pos x="916" y="1167"/>
                </a:cxn>
                <a:cxn ang="0">
                  <a:pos x="892" y="1142"/>
                </a:cxn>
                <a:cxn ang="0">
                  <a:pos x="860" y="1126"/>
                </a:cxn>
                <a:cxn ang="0">
                  <a:pos x="820" y="1122"/>
                </a:cxn>
                <a:cxn ang="0">
                  <a:pos x="763" y="1125"/>
                </a:cxn>
                <a:cxn ang="0">
                  <a:pos x="708" y="1129"/>
                </a:cxn>
                <a:cxn ang="0">
                  <a:pos x="652" y="1129"/>
                </a:cxn>
                <a:cxn ang="0">
                  <a:pos x="596" y="1119"/>
                </a:cxn>
                <a:cxn ang="0">
                  <a:pos x="554" y="1094"/>
                </a:cxn>
                <a:cxn ang="0">
                  <a:pos x="529" y="1060"/>
                </a:cxn>
                <a:cxn ang="0">
                  <a:pos x="518" y="1014"/>
                </a:cxn>
                <a:cxn ang="0">
                  <a:pos x="520" y="963"/>
                </a:cxn>
                <a:cxn ang="0">
                  <a:pos x="512" y="916"/>
                </a:cxn>
                <a:cxn ang="0">
                  <a:pos x="501" y="886"/>
                </a:cxn>
                <a:cxn ang="0">
                  <a:pos x="483" y="867"/>
                </a:cxn>
                <a:cxn ang="0">
                  <a:pos x="442" y="848"/>
                </a:cxn>
                <a:cxn ang="0">
                  <a:pos x="387" y="833"/>
                </a:cxn>
                <a:cxn ang="0">
                  <a:pos x="327" y="823"/>
                </a:cxn>
                <a:cxn ang="0">
                  <a:pos x="281" y="808"/>
                </a:cxn>
                <a:cxn ang="0">
                  <a:pos x="241" y="786"/>
                </a:cxn>
                <a:cxn ang="0">
                  <a:pos x="209" y="755"/>
                </a:cxn>
                <a:cxn ang="0">
                  <a:pos x="188" y="717"/>
                </a:cxn>
                <a:cxn ang="0">
                  <a:pos x="185" y="674"/>
                </a:cxn>
                <a:cxn ang="0">
                  <a:pos x="197" y="627"/>
                </a:cxn>
                <a:cxn ang="0">
                  <a:pos x="208" y="574"/>
                </a:cxn>
                <a:cxn ang="0">
                  <a:pos x="216" y="524"/>
                </a:cxn>
                <a:cxn ang="0">
                  <a:pos x="208" y="474"/>
                </a:cxn>
                <a:cxn ang="0">
                  <a:pos x="187" y="429"/>
                </a:cxn>
                <a:cxn ang="0">
                  <a:pos x="166" y="401"/>
                </a:cxn>
                <a:cxn ang="0">
                  <a:pos x="140" y="376"/>
                </a:cxn>
                <a:cxn ang="0">
                  <a:pos x="109" y="358"/>
                </a:cxn>
                <a:cxn ang="0">
                  <a:pos x="69" y="346"/>
                </a:cxn>
                <a:cxn ang="0">
                  <a:pos x="22" y="345"/>
                </a:cxn>
              </a:cxnLst>
              <a:pathLst>
                <a:path w="1699" h="1653">
                  <a:moveTo>
                    <a:pt x="0" y="345"/>
                  </a:moveTo>
                  <a:lnTo>
                    <a:pt x="0" y="0"/>
                  </a:lnTo>
                  <a:lnTo>
                    <a:pt x="1697" y="0"/>
                  </a:lnTo>
                  <a:lnTo>
                    <a:pt x="1698" y="1319"/>
                  </a:lnTo>
                  <a:lnTo>
                    <a:pt x="1551" y="1319"/>
                  </a:lnTo>
                  <a:lnTo>
                    <a:pt x="1545" y="1331"/>
                  </a:lnTo>
                  <a:lnTo>
                    <a:pt x="1540" y="1347"/>
                  </a:lnTo>
                  <a:lnTo>
                    <a:pt x="1540" y="1360"/>
                  </a:lnTo>
                  <a:lnTo>
                    <a:pt x="1542" y="1376"/>
                  </a:lnTo>
                  <a:lnTo>
                    <a:pt x="1548" y="1397"/>
                  </a:lnTo>
                  <a:lnTo>
                    <a:pt x="1554" y="1423"/>
                  </a:lnTo>
                  <a:lnTo>
                    <a:pt x="1560" y="1441"/>
                  </a:lnTo>
                  <a:lnTo>
                    <a:pt x="1564" y="1463"/>
                  </a:lnTo>
                  <a:lnTo>
                    <a:pt x="1567" y="1484"/>
                  </a:lnTo>
                  <a:lnTo>
                    <a:pt x="1567" y="1504"/>
                  </a:lnTo>
                  <a:lnTo>
                    <a:pt x="1564" y="1524"/>
                  </a:lnTo>
                  <a:lnTo>
                    <a:pt x="1560" y="1544"/>
                  </a:lnTo>
                  <a:lnTo>
                    <a:pt x="1552" y="1563"/>
                  </a:lnTo>
                  <a:lnTo>
                    <a:pt x="1540" y="1578"/>
                  </a:lnTo>
                  <a:lnTo>
                    <a:pt x="1524" y="1596"/>
                  </a:lnTo>
                  <a:lnTo>
                    <a:pt x="1508" y="1609"/>
                  </a:lnTo>
                  <a:lnTo>
                    <a:pt x="1493" y="1622"/>
                  </a:lnTo>
                  <a:lnTo>
                    <a:pt x="1476" y="1633"/>
                  </a:lnTo>
                  <a:lnTo>
                    <a:pt x="1455" y="1640"/>
                  </a:lnTo>
                  <a:lnTo>
                    <a:pt x="1430" y="1647"/>
                  </a:lnTo>
                  <a:lnTo>
                    <a:pt x="1406" y="1650"/>
                  </a:lnTo>
                  <a:lnTo>
                    <a:pt x="1386" y="1652"/>
                  </a:lnTo>
                  <a:lnTo>
                    <a:pt x="1364" y="1652"/>
                  </a:lnTo>
                  <a:lnTo>
                    <a:pt x="1343" y="1650"/>
                  </a:lnTo>
                  <a:lnTo>
                    <a:pt x="1327" y="1647"/>
                  </a:lnTo>
                  <a:lnTo>
                    <a:pt x="1308" y="1641"/>
                  </a:lnTo>
                  <a:lnTo>
                    <a:pt x="1289" y="1635"/>
                  </a:lnTo>
                  <a:lnTo>
                    <a:pt x="1274" y="1627"/>
                  </a:lnTo>
                  <a:lnTo>
                    <a:pt x="1258" y="1615"/>
                  </a:lnTo>
                  <a:lnTo>
                    <a:pt x="1243" y="1600"/>
                  </a:lnTo>
                  <a:lnTo>
                    <a:pt x="1228" y="1584"/>
                  </a:lnTo>
                  <a:lnTo>
                    <a:pt x="1215" y="1568"/>
                  </a:lnTo>
                  <a:lnTo>
                    <a:pt x="1205" y="1550"/>
                  </a:lnTo>
                  <a:lnTo>
                    <a:pt x="1197" y="1528"/>
                  </a:lnTo>
                  <a:lnTo>
                    <a:pt x="1191" y="1503"/>
                  </a:lnTo>
                  <a:lnTo>
                    <a:pt x="1191" y="1479"/>
                  </a:lnTo>
                  <a:lnTo>
                    <a:pt x="1197" y="1456"/>
                  </a:lnTo>
                  <a:lnTo>
                    <a:pt x="1203" y="1432"/>
                  </a:lnTo>
                  <a:lnTo>
                    <a:pt x="1209" y="1409"/>
                  </a:lnTo>
                  <a:lnTo>
                    <a:pt x="1216" y="1382"/>
                  </a:lnTo>
                  <a:lnTo>
                    <a:pt x="1219" y="1362"/>
                  </a:lnTo>
                  <a:lnTo>
                    <a:pt x="1219" y="1350"/>
                  </a:lnTo>
                  <a:lnTo>
                    <a:pt x="1218" y="1340"/>
                  </a:lnTo>
                  <a:lnTo>
                    <a:pt x="1213" y="1328"/>
                  </a:lnTo>
                  <a:lnTo>
                    <a:pt x="931" y="1328"/>
                  </a:lnTo>
                  <a:lnTo>
                    <a:pt x="935" y="1278"/>
                  </a:lnTo>
                  <a:lnTo>
                    <a:pt x="934" y="1250"/>
                  </a:lnTo>
                  <a:lnTo>
                    <a:pt x="931" y="1223"/>
                  </a:lnTo>
                  <a:lnTo>
                    <a:pt x="928" y="1198"/>
                  </a:lnTo>
                  <a:lnTo>
                    <a:pt x="923" y="1182"/>
                  </a:lnTo>
                  <a:lnTo>
                    <a:pt x="916" y="1167"/>
                  </a:lnTo>
                  <a:lnTo>
                    <a:pt x="907" y="1154"/>
                  </a:lnTo>
                  <a:lnTo>
                    <a:pt x="892" y="1142"/>
                  </a:lnTo>
                  <a:lnTo>
                    <a:pt x="876" y="1132"/>
                  </a:lnTo>
                  <a:lnTo>
                    <a:pt x="860" y="1126"/>
                  </a:lnTo>
                  <a:lnTo>
                    <a:pt x="845" y="1123"/>
                  </a:lnTo>
                  <a:lnTo>
                    <a:pt x="820" y="1122"/>
                  </a:lnTo>
                  <a:lnTo>
                    <a:pt x="791" y="1122"/>
                  </a:lnTo>
                  <a:lnTo>
                    <a:pt x="763" y="1125"/>
                  </a:lnTo>
                  <a:lnTo>
                    <a:pt x="732" y="1126"/>
                  </a:lnTo>
                  <a:lnTo>
                    <a:pt x="708" y="1129"/>
                  </a:lnTo>
                  <a:lnTo>
                    <a:pt x="677" y="1131"/>
                  </a:lnTo>
                  <a:lnTo>
                    <a:pt x="652" y="1129"/>
                  </a:lnTo>
                  <a:lnTo>
                    <a:pt x="630" y="1126"/>
                  </a:lnTo>
                  <a:lnTo>
                    <a:pt x="596" y="1119"/>
                  </a:lnTo>
                  <a:lnTo>
                    <a:pt x="574" y="1109"/>
                  </a:lnTo>
                  <a:lnTo>
                    <a:pt x="554" y="1094"/>
                  </a:lnTo>
                  <a:lnTo>
                    <a:pt x="540" y="1078"/>
                  </a:lnTo>
                  <a:lnTo>
                    <a:pt x="529" y="1060"/>
                  </a:lnTo>
                  <a:lnTo>
                    <a:pt x="520" y="1038"/>
                  </a:lnTo>
                  <a:lnTo>
                    <a:pt x="518" y="1014"/>
                  </a:lnTo>
                  <a:lnTo>
                    <a:pt x="518" y="985"/>
                  </a:lnTo>
                  <a:lnTo>
                    <a:pt x="520" y="963"/>
                  </a:lnTo>
                  <a:lnTo>
                    <a:pt x="518" y="941"/>
                  </a:lnTo>
                  <a:lnTo>
                    <a:pt x="512" y="916"/>
                  </a:lnTo>
                  <a:lnTo>
                    <a:pt x="508" y="901"/>
                  </a:lnTo>
                  <a:lnTo>
                    <a:pt x="501" y="886"/>
                  </a:lnTo>
                  <a:lnTo>
                    <a:pt x="492" y="876"/>
                  </a:lnTo>
                  <a:lnTo>
                    <a:pt x="483" y="867"/>
                  </a:lnTo>
                  <a:lnTo>
                    <a:pt x="464" y="858"/>
                  </a:lnTo>
                  <a:lnTo>
                    <a:pt x="442" y="848"/>
                  </a:lnTo>
                  <a:lnTo>
                    <a:pt x="417" y="841"/>
                  </a:lnTo>
                  <a:lnTo>
                    <a:pt x="387" y="833"/>
                  </a:lnTo>
                  <a:lnTo>
                    <a:pt x="358" y="827"/>
                  </a:lnTo>
                  <a:lnTo>
                    <a:pt x="327" y="823"/>
                  </a:lnTo>
                  <a:lnTo>
                    <a:pt x="305" y="816"/>
                  </a:lnTo>
                  <a:lnTo>
                    <a:pt x="281" y="808"/>
                  </a:lnTo>
                  <a:lnTo>
                    <a:pt x="258" y="799"/>
                  </a:lnTo>
                  <a:lnTo>
                    <a:pt x="241" y="786"/>
                  </a:lnTo>
                  <a:lnTo>
                    <a:pt x="222" y="770"/>
                  </a:lnTo>
                  <a:lnTo>
                    <a:pt x="209" y="755"/>
                  </a:lnTo>
                  <a:lnTo>
                    <a:pt x="197" y="738"/>
                  </a:lnTo>
                  <a:lnTo>
                    <a:pt x="188" y="717"/>
                  </a:lnTo>
                  <a:lnTo>
                    <a:pt x="185" y="695"/>
                  </a:lnTo>
                  <a:lnTo>
                    <a:pt x="185" y="674"/>
                  </a:lnTo>
                  <a:lnTo>
                    <a:pt x="190" y="655"/>
                  </a:lnTo>
                  <a:lnTo>
                    <a:pt x="197" y="627"/>
                  </a:lnTo>
                  <a:lnTo>
                    <a:pt x="205" y="599"/>
                  </a:lnTo>
                  <a:lnTo>
                    <a:pt x="208" y="574"/>
                  </a:lnTo>
                  <a:lnTo>
                    <a:pt x="213" y="549"/>
                  </a:lnTo>
                  <a:lnTo>
                    <a:pt x="216" y="524"/>
                  </a:lnTo>
                  <a:lnTo>
                    <a:pt x="213" y="498"/>
                  </a:lnTo>
                  <a:lnTo>
                    <a:pt x="208" y="474"/>
                  </a:lnTo>
                  <a:lnTo>
                    <a:pt x="199" y="451"/>
                  </a:lnTo>
                  <a:lnTo>
                    <a:pt x="187" y="429"/>
                  </a:lnTo>
                  <a:lnTo>
                    <a:pt x="174" y="411"/>
                  </a:lnTo>
                  <a:lnTo>
                    <a:pt x="166" y="401"/>
                  </a:lnTo>
                  <a:lnTo>
                    <a:pt x="153" y="387"/>
                  </a:lnTo>
                  <a:lnTo>
                    <a:pt x="140" y="376"/>
                  </a:lnTo>
                  <a:lnTo>
                    <a:pt x="127" y="367"/>
                  </a:lnTo>
                  <a:lnTo>
                    <a:pt x="109" y="358"/>
                  </a:lnTo>
                  <a:lnTo>
                    <a:pt x="91" y="352"/>
                  </a:lnTo>
                  <a:lnTo>
                    <a:pt x="69" y="346"/>
                  </a:lnTo>
                  <a:lnTo>
                    <a:pt x="44" y="345"/>
                  </a:lnTo>
                  <a:lnTo>
                    <a:pt x="22" y="345"/>
                  </a:lnTo>
                  <a:lnTo>
                    <a:pt x="0" y="345"/>
                  </a:lnTo>
                </a:path>
              </a:pathLst>
            </a:custGeom>
            <a:solidFill>
              <a:srgbClr val="FF00FF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446" y="1190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90725" y="2200275"/>
            <a:ext cx="2697163" cy="2622550"/>
            <a:chOff x="1254" y="1774"/>
            <a:chExt cx="1699" cy="1652"/>
          </a:xfrm>
        </p:grpSpPr>
        <p:sp>
          <p:nvSpPr>
            <p:cNvPr id="34833" name="Freeform 12"/>
            <p:cNvSpPr/>
            <p:nvPr/>
          </p:nvSpPr>
          <p:spPr>
            <a:xfrm>
              <a:off x="1254" y="1774"/>
              <a:ext cx="1699" cy="1652"/>
            </a:xfrm>
            <a:custGeom>
              <a:avLst/>
              <a:gdLst/>
              <a:ahLst/>
              <a:cxnLst>
                <a:cxn ang="0">
                  <a:pos x="1698" y="1651"/>
                </a:cxn>
                <a:cxn ang="0">
                  <a:pos x="0" y="332"/>
                </a:cxn>
                <a:cxn ang="0">
                  <a:pos x="153" y="321"/>
                </a:cxn>
                <a:cxn ang="0">
                  <a:pos x="158" y="291"/>
                </a:cxn>
                <a:cxn ang="0">
                  <a:pos x="151" y="254"/>
                </a:cxn>
                <a:cxn ang="0">
                  <a:pos x="139" y="210"/>
                </a:cxn>
                <a:cxn ang="0">
                  <a:pos x="131" y="167"/>
                </a:cxn>
                <a:cxn ang="0">
                  <a:pos x="133" y="128"/>
                </a:cxn>
                <a:cxn ang="0">
                  <a:pos x="146" y="88"/>
                </a:cxn>
                <a:cxn ang="0">
                  <a:pos x="174" y="56"/>
                </a:cxn>
                <a:cxn ang="0">
                  <a:pos x="205" y="29"/>
                </a:cxn>
                <a:cxn ang="0">
                  <a:pos x="243" y="10"/>
                </a:cxn>
                <a:cxn ang="0">
                  <a:pos x="292" y="1"/>
                </a:cxn>
                <a:cxn ang="0">
                  <a:pos x="335" y="0"/>
                </a:cxn>
                <a:cxn ang="0">
                  <a:pos x="371" y="4"/>
                </a:cxn>
                <a:cxn ang="0">
                  <a:pos x="410" y="16"/>
                </a:cxn>
                <a:cxn ang="0">
                  <a:pos x="441" y="36"/>
                </a:cxn>
                <a:cxn ang="0">
                  <a:pos x="470" y="67"/>
                </a:cxn>
                <a:cxn ang="0">
                  <a:pos x="494" y="101"/>
                </a:cxn>
                <a:cxn ang="0">
                  <a:pos x="507" y="148"/>
                </a:cxn>
                <a:cxn ang="0">
                  <a:pos x="501" y="195"/>
                </a:cxn>
                <a:cxn ang="0">
                  <a:pos x="489" y="243"/>
                </a:cxn>
                <a:cxn ang="0">
                  <a:pos x="478" y="290"/>
                </a:cxn>
                <a:cxn ang="0">
                  <a:pos x="480" y="312"/>
                </a:cxn>
                <a:cxn ang="0">
                  <a:pos x="766" y="323"/>
                </a:cxn>
                <a:cxn ang="0">
                  <a:pos x="759" y="410"/>
                </a:cxn>
                <a:cxn ang="0">
                  <a:pos x="762" y="462"/>
                </a:cxn>
                <a:cxn ang="0">
                  <a:pos x="769" y="515"/>
                </a:cxn>
                <a:cxn ang="0">
                  <a:pos x="788" y="547"/>
                </a:cxn>
                <a:cxn ang="0">
                  <a:pos x="819" y="571"/>
                </a:cxn>
                <a:cxn ang="0">
                  <a:pos x="857" y="581"/>
                </a:cxn>
                <a:cxn ang="0">
                  <a:pos x="902" y="583"/>
                </a:cxn>
                <a:cxn ang="0">
                  <a:pos x="944" y="578"/>
                </a:cxn>
                <a:cxn ang="0">
                  <a:pos x="997" y="572"/>
                </a:cxn>
                <a:cxn ang="0">
                  <a:pos x="1052" y="575"/>
                </a:cxn>
                <a:cxn ang="0">
                  <a:pos x="1102" y="588"/>
                </a:cxn>
                <a:cxn ang="0">
                  <a:pos x="1143" y="612"/>
                </a:cxn>
                <a:cxn ang="0">
                  <a:pos x="1168" y="647"/>
                </a:cxn>
                <a:cxn ang="0">
                  <a:pos x="1179" y="688"/>
                </a:cxn>
                <a:cxn ang="0">
                  <a:pos x="1174" y="736"/>
                </a:cxn>
                <a:cxn ang="0">
                  <a:pos x="1179" y="780"/>
                </a:cxn>
                <a:cxn ang="0">
                  <a:pos x="1195" y="818"/>
                </a:cxn>
                <a:cxn ang="0">
                  <a:pos x="1224" y="845"/>
                </a:cxn>
                <a:cxn ang="0">
                  <a:pos x="1273" y="861"/>
                </a:cxn>
                <a:cxn ang="0">
                  <a:pos x="1318" y="872"/>
                </a:cxn>
                <a:cxn ang="0">
                  <a:pos x="1373" y="883"/>
                </a:cxn>
                <a:cxn ang="0">
                  <a:pos x="1419" y="897"/>
                </a:cxn>
                <a:cxn ang="0">
                  <a:pos x="1455" y="918"/>
                </a:cxn>
                <a:cxn ang="0">
                  <a:pos x="1486" y="949"/>
                </a:cxn>
                <a:cxn ang="0">
                  <a:pos x="1506" y="986"/>
                </a:cxn>
                <a:cxn ang="0">
                  <a:pos x="1507" y="1037"/>
                </a:cxn>
                <a:cxn ang="0">
                  <a:pos x="1497" y="1087"/>
                </a:cxn>
                <a:cxn ang="0">
                  <a:pos x="1482" y="1146"/>
                </a:cxn>
                <a:cxn ang="0">
                  <a:pos x="1479" y="1189"/>
                </a:cxn>
                <a:cxn ang="0">
                  <a:pos x="1489" y="1240"/>
                </a:cxn>
                <a:cxn ang="0">
                  <a:pos x="1508" y="1276"/>
                </a:cxn>
                <a:cxn ang="0">
                  <a:pos x="1539" y="1314"/>
                </a:cxn>
                <a:cxn ang="0">
                  <a:pos x="1581" y="1343"/>
                </a:cxn>
                <a:cxn ang="0">
                  <a:pos x="1623" y="1357"/>
                </a:cxn>
                <a:cxn ang="0">
                  <a:pos x="1672" y="1361"/>
                </a:cxn>
              </a:cxnLst>
              <a:pathLst>
                <a:path w="1699" h="1652">
                  <a:moveTo>
                    <a:pt x="1698" y="1360"/>
                  </a:moveTo>
                  <a:lnTo>
                    <a:pt x="1698" y="1651"/>
                  </a:lnTo>
                  <a:lnTo>
                    <a:pt x="2" y="1651"/>
                  </a:lnTo>
                  <a:lnTo>
                    <a:pt x="0" y="332"/>
                  </a:lnTo>
                  <a:lnTo>
                    <a:pt x="148" y="332"/>
                  </a:lnTo>
                  <a:lnTo>
                    <a:pt x="153" y="321"/>
                  </a:lnTo>
                  <a:lnTo>
                    <a:pt x="158" y="304"/>
                  </a:lnTo>
                  <a:lnTo>
                    <a:pt x="158" y="291"/>
                  </a:lnTo>
                  <a:lnTo>
                    <a:pt x="156" y="275"/>
                  </a:lnTo>
                  <a:lnTo>
                    <a:pt x="151" y="254"/>
                  </a:lnTo>
                  <a:lnTo>
                    <a:pt x="145" y="228"/>
                  </a:lnTo>
                  <a:lnTo>
                    <a:pt x="139" y="210"/>
                  </a:lnTo>
                  <a:lnTo>
                    <a:pt x="133" y="188"/>
                  </a:lnTo>
                  <a:lnTo>
                    <a:pt x="131" y="167"/>
                  </a:lnTo>
                  <a:lnTo>
                    <a:pt x="131" y="147"/>
                  </a:lnTo>
                  <a:lnTo>
                    <a:pt x="133" y="128"/>
                  </a:lnTo>
                  <a:lnTo>
                    <a:pt x="139" y="107"/>
                  </a:lnTo>
                  <a:lnTo>
                    <a:pt x="146" y="88"/>
                  </a:lnTo>
                  <a:lnTo>
                    <a:pt x="158" y="73"/>
                  </a:lnTo>
                  <a:lnTo>
                    <a:pt x="174" y="56"/>
                  </a:lnTo>
                  <a:lnTo>
                    <a:pt x="189" y="42"/>
                  </a:lnTo>
                  <a:lnTo>
                    <a:pt x="205" y="29"/>
                  </a:lnTo>
                  <a:lnTo>
                    <a:pt x="223" y="19"/>
                  </a:lnTo>
                  <a:lnTo>
                    <a:pt x="243" y="10"/>
                  </a:lnTo>
                  <a:lnTo>
                    <a:pt x="267" y="4"/>
                  </a:lnTo>
                  <a:lnTo>
                    <a:pt x="292" y="1"/>
                  </a:lnTo>
                  <a:lnTo>
                    <a:pt x="313" y="0"/>
                  </a:lnTo>
                  <a:lnTo>
                    <a:pt x="335" y="0"/>
                  </a:lnTo>
                  <a:lnTo>
                    <a:pt x="355" y="1"/>
                  </a:lnTo>
                  <a:lnTo>
                    <a:pt x="371" y="4"/>
                  </a:lnTo>
                  <a:lnTo>
                    <a:pt x="391" y="10"/>
                  </a:lnTo>
                  <a:lnTo>
                    <a:pt x="410" y="16"/>
                  </a:lnTo>
                  <a:lnTo>
                    <a:pt x="424" y="25"/>
                  </a:lnTo>
                  <a:lnTo>
                    <a:pt x="441" y="36"/>
                  </a:lnTo>
                  <a:lnTo>
                    <a:pt x="455" y="51"/>
                  </a:lnTo>
                  <a:lnTo>
                    <a:pt x="470" y="67"/>
                  </a:lnTo>
                  <a:lnTo>
                    <a:pt x="483" y="84"/>
                  </a:lnTo>
                  <a:lnTo>
                    <a:pt x="494" y="101"/>
                  </a:lnTo>
                  <a:lnTo>
                    <a:pt x="501" y="123"/>
                  </a:lnTo>
                  <a:lnTo>
                    <a:pt x="507" y="148"/>
                  </a:lnTo>
                  <a:lnTo>
                    <a:pt x="507" y="172"/>
                  </a:lnTo>
                  <a:lnTo>
                    <a:pt x="501" y="195"/>
                  </a:lnTo>
                  <a:lnTo>
                    <a:pt x="495" y="219"/>
                  </a:lnTo>
                  <a:lnTo>
                    <a:pt x="489" y="243"/>
                  </a:lnTo>
                  <a:lnTo>
                    <a:pt x="482" y="269"/>
                  </a:lnTo>
                  <a:lnTo>
                    <a:pt x="478" y="290"/>
                  </a:lnTo>
                  <a:lnTo>
                    <a:pt x="478" y="301"/>
                  </a:lnTo>
                  <a:lnTo>
                    <a:pt x="480" y="312"/>
                  </a:lnTo>
                  <a:lnTo>
                    <a:pt x="485" y="323"/>
                  </a:lnTo>
                  <a:lnTo>
                    <a:pt x="766" y="323"/>
                  </a:lnTo>
                  <a:lnTo>
                    <a:pt x="760" y="378"/>
                  </a:lnTo>
                  <a:lnTo>
                    <a:pt x="759" y="410"/>
                  </a:lnTo>
                  <a:lnTo>
                    <a:pt x="760" y="437"/>
                  </a:lnTo>
                  <a:lnTo>
                    <a:pt x="762" y="462"/>
                  </a:lnTo>
                  <a:lnTo>
                    <a:pt x="765" y="488"/>
                  </a:lnTo>
                  <a:lnTo>
                    <a:pt x="769" y="515"/>
                  </a:lnTo>
                  <a:lnTo>
                    <a:pt x="778" y="532"/>
                  </a:lnTo>
                  <a:lnTo>
                    <a:pt x="788" y="547"/>
                  </a:lnTo>
                  <a:lnTo>
                    <a:pt x="802" y="560"/>
                  </a:lnTo>
                  <a:lnTo>
                    <a:pt x="819" y="571"/>
                  </a:lnTo>
                  <a:lnTo>
                    <a:pt x="838" y="578"/>
                  </a:lnTo>
                  <a:lnTo>
                    <a:pt x="857" y="581"/>
                  </a:lnTo>
                  <a:lnTo>
                    <a:pt x="878" y="583"/>
                  </a:lnTo>
                  <a:lnTo>
                    <a:pt x="902" y="583"/>
                  </a:lnTo>
                  <a:lnTo>
                    <a:pt x="927" y="580"/>
                  </a:lnTo>
                  <a:lnTo>
                    <a:pt x="944" y="578"/>
                  </a:lnTo>
                  <a:lnTo>
                    <a:pt x="971" y="575"/>
                  </a:lnTo>
                  <a:lnTo>
                    <a:pt x="997" y="572"/>
                  </a:lnTo>
                  <a:lnTo>
                    <a:pt x="1027" y="572"/>
                  </a:lnTo>
                  <a:lnTo>
                    <a:pt x="1052" y="575"/>
                  </a:lnTo>
                  <a:lnTo>
                    <a:pt x="1077" y="580"/>
                  </a:lnTo>
                  <a:lnTo>
                    <a:pt x="1102" y="588"/>
                  </a:lnTo>
                  <a:lnTo>
                    <a:pt x="1123" y="597"/>
                  </a:lnTo>
                  <a:lnTo>
                    <a:pt x="1143" y="612"/>
                  </a:lnTo>
                  <a:lnTo>
                    <a:pt x="1156" y="628"/>
                  </a:lnTo>
                  <a:lnTo>
                    <a:pt x="1168" y="647"/>
                  </a:lnTo>
                  <a:lnTo>
                    <a:pt x="1176" y="668"/>
                  </a:lnTo>
                  <a:lnTo>
                    <a:pt x="1179" y="688"/>
                  </a:lnTo>
                  <a:lnTo>
                    <a:pt x="1176" y="712"/>
                  </a:lnTo>
                  <a:lnTo>
                    <a:pt x="1174" y="736"/>
                  </a:lnTo>
                  <a:lnTo>
                    <a:pt x="1176" y="759"/>
                  </a:lnTo>
                  <a:lnTo>
                    <a:pt x="1179" y="780"/>
                  </a:lnTo>
                  <a:lnTo>
                    <a:pt x="1186" y="799"/>
                  </a:lnTo>
                  <a:lnTo>
                    <a:pt x="1195" y="818"/>
                  </a:lnTo>
                  <a:lnTo>
                    <a:pt x="1207" y="831"/>
                  </a:lnTo>
                  <a:lnTo>
                    <a:pt x="1224" y="845"/>
                  </a:lnTo>
                  <a:lnTo>
                    <a:pt x="1248" y="853"/>
                  </a:lnTo>
                  <a:lnTo>
                    <a:pt x="1273" y="861"/>
                  </a:lnTo>
                  <a:lnTo>
                    <a:pt x="1293" y="867"/>
                  </a:lnTo>
                  <a:lnTo>
                    <a:pt x="1318" y="872"/>
                  </a:lnTo>
                  <a:lnTo>
                    <a:pt x="1348" y="878"/>
                  </a:lnTo>
                  <a:lnTo>
                    <a:pt x="1373" y="883"/>
                  </a:lnTo>
                  <a:lnTo>
                    <a:pt x="1398" y="890"/>
                  </a:lnTo>
                  <a:lnTo>
                    <a:pt x="1419" y="897"/>
                  </a:lnTo>
                  <a:lnTo>
                    <a:pt x="1439" y="906"/>
                  </a:lnTo>
                  <a:lnTo>
                    <a:pt x="1455" y="918"/>
                  </a:lnTo>
                  <a:lnTo>
                    <a:pt x="1469" y="930"/>
                  </a:lnTo>
                  <a:lnTo>
                    <a:pt x="1486" y="949"/>
                  </a:lnTo>
                  <a:lnTo>
                    <a:pt x="1497" y="967"/>
                  </a:lnTo>
                  <a:lnTo>
                    <a:pt x="1506" y="986"/>
                  </a:lnTo>
                  <a:lnTo>
                    <a:pt x="1510" y="1012"/>
                  </a:lnTo>
                  <a:lnTo>
                    <a:pt x="1507" y="1037"/>
                  </a:lnTo>
                  <a:lnTo>
                    <a:pt x="1503" y="1059"/>
                  </a:lnTo>
                  <a:lnTo>
                    <a:pt x="1497" y="1087"/>
                  </a:lnTo>
                  <a:lnTo>
                    <a:pt x="1489" y="1118"/>
                  </a:lnTo>
                  <a:lnTo>
                    <a:pt x="1482" y="1146"/>
                  </a:lnTo>
                  <a:lnTo>
                    <a:pt x="1479" y="1170"/>
                  </a:lnTo>
                  <a:lnTo>
                    <a:pt x="1479" y="1189"/>
                  </a:lnTo>
                  <a:lnTo>
                    <a:pt x="1483" y="1217"/>
                  </a:lnTo>
                  <a:lnTo>
                    <a:pt x="1489" y="1240"/>
                  </a:lnTo>
                  <a:lnTo>
                    <a:pt x="1498" y="1258"/>
                  </a:lnTo>
                  <a:lnTo>
                    <a:pt x="1508" y="1276"/>
                  </a:lnTo>
                  <a:lnTo>
                    <a:pt x="1523" y="1295"/>
                  </a:lnTo>
                  <a:lnTo>
                    <a:pt x="1539" y="1314"/>
                  </a:lnTo>
                  <a:lnTo>
                    <a:pt x="1559" y="1330"/>
                  </a:lnTo>
                  <a:lnTo>
                    <a:pt x="1581" y="1343"/>
                  </a:lnTo>
                  <a:lnTo>
                    <a:pt x="1601" y="1351"/>
                  </a:lnTo>
                  <a:lnTo>
                    <a:pt x="1623" y="1357"/>
                  </a:lnTo>
                  <a:lnTo>
                    <a:pt x="1645" y="1360"/>
                  </a:lnTo>
                  <a:lnTo>
                    <a:pt x="1672" y="1361"/>
                  </a:lnTo>
                  <a:lnTo>
                    <a:pt x="1698" y="136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574" y="272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90725" y="533400"/>
            <a:ext cx="2709863" cy="2198688"/>
            <a:chOff x="1254" y="724"/>
            <a:chExt cx="1707" cy="1385"/>
          </a:xfrm>
        </p:grpSpPr>
        <p:sp>
          <p:nvSpPr>
            <p:cNvPr id="34831" name="Freeform 15"/>
            <p:cNvSpPr/>
            <p:nvPr/>
          </p:nvSpPr>
          <p:spPr>
            <a:xfrm>
              <a:off x="1254" y="724"/>
              <a:ext cx="1707" cy="1385"/>
            </a:xfrm>
            <a:custGeom>
              <a:avLst/>
              <a:gdLst/>
              <a:ahLst/>
              <a:cxnLst>
                <a:cxn ang="0">
                  <a:pos x="1706" y="0"/>
                </a:cxn>
                <a:cxn ang="0">
                  <a:pos x="2" y="1384"/>
                </a:cxn>
                <a:cxn ang="0">
                  <a:pos x="161" y="1357"/>
                </a:cxn>
                <a:cxn ang="0">
                  <a:pos x="156" y="1312"/>
                </a:cxn>
                <a:cxn ang="0">
                  <a:pos x="139" y="1250"/>
                </a:cxn>
                <a:cxn ang="0">
                  <a:pos x="133" y="1200"/>
                </a:cxn>
                <a:cxn ang="0">
                  <a:pos x="145" y="1148"/>
                </a:cxn>
                <a:cxn ang="0">
                  <a:pos x="180" y="1104"/>
                </a:cxn>
                <a:cxn ang="0">
                  <a:pos x="224" y="1072"/>
                </a:cxn>
                <a:cxn ang="0">
                  <a:pos x="277" y="1056"/>
                </a:cxn>
                <a:cxn ang="0">
                  <a:pos x="354" y="1057"/>
                </a:cxn>
                <a:cxn ang="0">
                  <a:pos x="404" y="1067"/>
                </a:cxn>
                <a:cxn ang="0">
                  <a:pos x="454" y="1103"/>
                </a:cxn>
                <a:cxn ang="0">
                  <a:pos x="488" y="1145"/>
                </a:cxn>
                <a:cxn ang="0">
                  <a:pos x="503" y="1191"/>
                </a:cxn>
                <a:cxn ang="0">
                  <a:pos x="500" y="1241"/>
                </a:cxn>
                <a:cxn ang="0">
                  <a:pos x="488" y="1287"/>
                </a:cxn>
                <a:cxn ang="0">
                  <a:pos x="476" y="1334"/>
                </a:cxn>
                <a:cxn ang="0">
                  <a:pos x="482" y="1378"/>
                </a:cxn>
                <a:cxn ang="0">
                  <a:pos x="765" y="1329"/>
                </a:cxn>
                <a:cxn ang="0">
                  <a:pos x="768" y="1267"/>
                </a:cxn>
                <a:cxn ang="0">
                  <a:pos x="772" y="1216"/>
                </a:cxn>
                <a:cxn ang="0">
                  <a:pos x="785" y="1172"/>
                </a:cxn>
                <a:cxn ang="0">
                  <a:pos x="810" y="1142"/>
                </a:cxn>
                <a:cxn ang="0">
                  <a:pos x="846" y="1126"/>
                </a:cxn>
                <a:cxn ang="0">
                  <a:pos x="885" y="1122"/>
                </a:cxn>
                <a:cxn ang="0">
                  <a:pos x="934" y="1123"/>
                </a:cxn>
                <a:cxn ang="0">
                  <a:pos x="978" y="1128"/>
                </a:cxn>
                <a:cxn ang="0">
                  <a:pos x="1034" y="1131"/>
                </a:cxn>
                <a:cxn ang="0">
                  <a:pos x="1084" y="1123"/>
                </a:cxn>
                <a:cxn ang="0">
                  <a:pos x="1130" y="1107"/>
                </a:cxn>
                <a:cxn ang="0">
                  <a:pos x="1164" y="1076"/>
                </a:cxn>
                <a:cxn ang="0">
                  <a:pos x="1183" y="1038"/>
                </a:cxn>
                <a:cxn ang="0">
                  <a:pos x="1183" y="994"/>
                </a:cxn>
                <a:cxn ang="0">
                  <a:pos x="1183" y="945"/>
                </a:cxn>
                <a:cxn ang="0">
                  <a:pos x="1193" y="905"/>
                </a:cxn>
                <a:cxn ang="0">
                  <a:pos x="1214" y="873"/>
                </a:cxn>
                <a:cxn ang="0">
                  <a:pos x="1257" y="851"/>
                </a:cxn>
                <a:cxn ang="0">
                  <a:pos x="1302" y="838"/>
                </a:cxn>
                <a:cxn ang="0">
                  <a:pos x="1357" y="826"/>
                </a:cxn>
                <a:cxn ang="0">
                  <a:pos x="1405" y="814"/>
                </a:cxn>
                <a:cxn ang="0">
                  <a:pos x="1447" y="798"/>
                </a:cxn>
                <a:cxn ang="0">
                  <a:pos x="1478" y="774"/>
                </a:cxn>
                <a:cxn ang="0">
                  <a:pos x="1504" y="738"/>
                </a:cxn>
                <a:cxn ang="0">
                  <a:pos x="1517" y="691"/>
                </a:cxn>
                <a:cxn ang="0">
                  <a:pos x="1511" y="645"/>
                </a:cxn>
                <a:cxn ang="0">
                  <a:pos x="1497" y="586"/>
                </a:cxn>
                <a:cxn ang="0">
                  <a:pos x="1488" y="536"/>
                </a:cxn>
                <a:cxn ang="0">
                  <a:pos x="1491" y="487"/>
                </a:cxn>
                <a:cxn ang="0">
                  <a:pos x="1506" y="446"/>
                </a:cxn>
                <a:cxn ang="0">
                  <a:pos x="1531" y="409"/>
                </a:cxn>
                <a:cxn ang="0">
                  <a:pos x="1567" y="374"/>
                </a:cxn>
                <a:cxn ang="0">
                  <a:pos x="1610" y="353"/>
                </a:cxn>
                <a:cxn ang="0">
                  <a:pos x="1653" y="345"/>
                </a:cxn>
                <a:cxn ang="0">
                  <a:pos x="1706" y="345"/>
                </a:cxn>
              </a:cxnLst>
              <a:pathLst>
                <a:path w="1707" h="1385">
                  <a:moveTo>
                    <a:pt x="1706" y="345"/>
                  </a:moveTo>
                  <a:lnTo>
                    <a:pt x="1706" y="0"/>
                  </a:lnTo>
                  <a:lnTo>
                    <a:pt x="0" y="0"/>
                  </a:lnTo>
                  <a:lnTo>
                    <a:pt x="2" y="1384"/>
                  </a:lnTo>
                  <a:lnTo>
                    <a:pt x="153" y="1384"/>
                  </a:lnTo>
                  <a:lnTo>
                    <a:pt x="161" y="1357"/>
                  </a:lnTo>
                  <a:lnTo>
                    <a:pt x="161" y="1338"/>
                  </a:lnTo>
                  <a:lnTo>
                    <a:pt x="156" y="1312"/>
                  </a:lnTo>
                  <a:lnTo>
                    <a:pt x="148" y="1284"/>
                  </a:lnTo>
                  <a:lnTo>
                    <a:pt x="139" y="1250"/>
                  </a:lnTo>
                  <a:lnTo>
                    <a:pt x="134" y="1223"/>
                  </a:lnTo>
                  <a:lnTo>
                    <a:pt x="133" y="1200"/>
                  </a:lnTo>
                  <a:lnTo>
                    <a:pt x="137" y="1173"/>
                  </a:lnTo>
                  <a:lnTo>
                    <a:pt x="145" y="1148"/>
                  </a:lnTo>
                  <a:lnTo>
                    <a:pt x="161" y="1123"/>
                  </a:lnTo>
                  <a:lnTo>
                    <a:pt x="180" y="1104"/>
                  </a:lnTo>
                  <a:lnTo>
                    <a:pt x="201" y="1085"/>
                  </a:lnTo>
                  <a:lnTo>
                    <a:pt x="224" y="1072"/>
                  </a:lnTo>
                  <a:lnTo>
                    <a:pt x="252" y="1060"/>
                  </a:lnTo>
                  <a:lnTo>
                    <a:pt x="277" y="1056"/>
                  </a:lnTo>
                  <a:lnTo>
                    <a:pt x="313" y="1054"/>
                  </a:lnTo>
                  <a:lnTo>
                    <a:pt x="354" y="1057"/>
                  </a:lnTo>
                  <a:lnTo>
                    <a:pt x="380" y="1060"/>
                  </a:lnTo>
                  <a:lnTo>
                    <a:pt x="404" y="1067"/>
                  </a:lnTo>
                  <a:lnTo>
                    <a:pt x="426" y="1081"/>
                  </a:lnTo>
                  <a:lnTo>
                    <a:pt x="454" y="1103"/>
                  </a:lnTo>
                  <a:lnTo>
                    <a:pt x="472" y="1123"/>
                  </a:lnTo>
                  <a:lnTo>
                    <a:pt x="488" y="1145"/>
                  </a:lnTo>
                  <a:lnTo>
                    <a:pt x="497" y="1169"/>
                  </a:lnTo>
                  <a:lnTo>
                    <a:pt x="503" y="1191"/>
                  </a:lnTo>
                  <a:lnTo>
                    <a:pt x="503" y="1216"/>
                  </a:lnTo>
                  <a:lnTo>
                    <a:pt x="500" y="1241"/>
                  </a:lnTo>
                  <a:lnTo>
                    <a:pt x="494" y="1265"/>
                  </a:lnTo>
                  <a:lnTo>
                    <a:pt x="488" y="1287"/>
                  </a:lnTo>
                  <a:lnTo>
                    <a:pt x="480" y="1310"/>
                  </a:lnTo>
                  <a:lnTo>
                    <a:pt x="476" y="1334"/>
                  </a:lnTo>
                  <a:lnTo>
                    <a:pt x="476" y="1354"/>
                  </a:lnTo>
                  <a:lnTo>
                    <a:pt x="482" y="1378"/>
                  </a:lnTo>
                  <a:lnTo>
                    <a:pt x="768" y="1378"/>
                  </a:lnTo>
                  <a:lnTo>
                    <a:pt x="765" y="1329"/>
                  </a:lnTo>
                  <a:lnTo>
                    <a:pt x="768" y="1294"/>
                  </a:lnTo>
                  <a:lnTo>
                    <a:pt x="768" y="1267"/>
                  </a:lnTo>
                  <a:lnTo>
                    <a:pt x="769" y="1242"/>
                  </a:lnTo>
                  <a:lnTo>
                    <a:pt x="772" y="1216"/>
                  </a:lnTo>
                  <a:lnTo>
                    <a:pt x="778" y="1189"/>
                  </a:lnTo>
                  <a:lnTo>
                    <a:pt x="785" y="1172"/>
                  </a:lnTo>
                  <a:lnTo>
                    <a:pt x="796" y="1156"/>
                  </a:lnTo>
                  <a:lnTo>
                    <a:pt x="810" y="1142"/>
                  </a:lnTo>
                  <a:lnTo>
                    <a:pt x="827" y="1132"/>
                  </a:lnTo>
                  <a:lnTo>
                    <a:pt x="846" y="1126"/>
                  </a:lnTo>
                  <a:lnTo>
                    <a:pt x="866" y="1123"/>
                  </a:lnTo>
                  <a:lnTo>
                    <a:pt x="885" y="1122"/>
                  </a:lnTo>
                  <a:lnTo>
                    <a:pt x="911" y="1122"/>
                  </a:lnTo>
                  <a:lnTo>
                    <a:pt x="934" y="1123"/>
                  </a:lnTo>
                  <a:lnTo>
                    <a:pt x="953" y="1126"/>
                  </a:lnTo>
                  <a:lnTo>
                    <a:pt x="978" y="1128"/>
                  </a:lnTo>
                  <a:lnTo>
                    <a:pt x="1005" y="1131"/>
                  </a:lnTo>
                  <a:lnTo>
                    <a:pt x="1034" y="1131"/>
                  </a:lnTo>
                  <a:lnTo>
                    <a:pt x="1059" y="1128"/>
                  </a:lnTo>
                  <a:lnTo>
                    <a:pt x="1084" y="1123"/>
                  </a:lnTo>
                  <a:lnTo>
                    <a:pt x="1111" y="1117"/>
                  </a:lnTo>
                  <a:lnTo>
                    <a:pt x="1130" y="1107"/>
                  </a:lnTo>
                  <a:lnTo>
                    <a:pt x="1151" y="1094"/>
                  </a:lnTo>
                  <a:lnTo>
                    <a:pt x="1164" y="1076"/>
                  </a:lnTo>
                  <a:lnTo>
                    <a:pt x="1177" y="1057"/>
                  </a:lnTo>
                  <a:lnTo>
                    <a:pt x="1183" y="1038"/>
                  </a:lnTo>
                  <a:lnTo>
                    <a:pt x="1186" y="1016"/>
                  </a:lnTo>
                  <a:lnTo>
                    <a:pt x="1183" y="994"/>
                  </a:lnTo>
                  <a:lnTo>
                    <a:pt x="1182" y="970"/>
                  </a:lnTo>
                  <a:lnTo>
                    <a:pt x="1183" y="945"/>
                  </a:lnTo>
                  <a:lnTo>
                    <a:pt x="1187" y="926"/>
                  </a:lnTo>
                  <a:lnTo>
                    <a:pt x="1193" y="905"/>
                  </a:lnTo>
                  <a:lnTo>
                    <a:pt x="1202" y="886"/>
                  </a:lnTo>
                  <a:lnTo>
                    <a:pt x="1214" y="873"/>
                  </a:lnTo>
                  <a:lnTo>
                    <a:pt x="1233" y="860"/>
                  </a:lnTo>
                  <a:lnTo>
                    <a:pt x="1257" y="851"/>
                  </a:lnTo>
                  <a:lnTo>
                    <a:pt x="1280" y="844"/>
                  </a:lnTo>
                  <a:lnTo>
                    <a:pt x="1302" y="838"/>
                  </a:lnTo>
                  <a:lnTo>
                    <a:pt x="1326" y="832"/>
                  </a:lnTo>
                  <a:lnTo>
                    <a:pt x="1357" y="826"/>
                  </a:lnTo>
                  <a:lnTo>
                    <a:pt x="1380" y="821"/>
                  </a:lnTo>
                  <a:lnTo>
                    <a:pt x="1405" y="814"/>
                  </a:lnTo>
                  <a:lnTo>
                    <a:pt x="1426" y="807"/>
                  </a:lnTo>
                  <a:lnTo>
                    <a:pt x="1447" y="798"/>
                  </a:lnTo>
                  <a:lnTo>
                    <a:pt x="1463" y="786"/>
                  </a:lnTo>
                  <a:lnTo>
                    <a:pt x="1478" y="774"/>
                  </a:lnTo>
                  <a:lnTo>
                    <a:pt x="1494" y="755"/>
                  </a:lnTo>
                  <a:lnTo>
                    <a:pt x="1504" y="738"/>
                  </a:lnTo>
                  <a:lnTo>
                    <a:pt x="1513" y="717"/>
                  </a:lnTo>
                  <a:lnTo>
                    <a:pt x="1517" y="691"/>
                  </a:lnTo>
                  <a:lnTo>
                    <a:pt x="1514" y="668"/>
                  </a:lnTo>
                  <a:lnTo>
                    <a:pt x="1511" y="645"/>
                  </a:lnTo>
                  <a:lnTo>
                    <a:pt x="1504" y="617"/>
                  </a:lnTo>
                  <a:lnTo>
                    <a:pt x="1497" y="586"/>
                  </a:lnTo>
                  <a:lnTo>
                    <a:pt x="1489" y="558"/>
                  </a:lnTo>
                  <a:lnTo>
                    <a:pt x="1488" y="536"/>
                  </a:lnTo>
                  <a:lnTo>
                    <a:pt x="1488" y="515"/>
                  </a:lnTo>
                  <a:lnTo>
                    <a:pt x="1491" y="487"/>
                  </a:lnTo>
                  <a:lnTo>
                    <a:pt x="1498" y="464"/>
                  </a:lnTo>
                  <a:lnTo>
                    <a:pt x="1506" y="446"/>
                  </a:lnTo>
                  <a:lnTo>
                    <a:pt x="1516" y="429"/>
                  </a:lnTo>
                  <a:lnTo>
                    <a:pt x="1531" y="409"/>
                  </a:lnTo>
                  <a:lnTo>
                    <a:pt x="1547" y="390"/>
                  </a:lnTo>
                  <a:lnTo>
                    <a:pt x="1567" y="374"/>
                  </a:lnTo>
                  <a:lnTo>
                    <a:pt x="1589" y="361"/>
                  </a:lnTo>
                  <a:lnTo>
                    <a:pt x="1610" y="353"/>
                  </a:lnTo>
                  <a:lnTo>
                    <a:pt x="1631" y="348"/>
                  </a:lnTo>
                  <a:lnTo>
                    <a:pt x="1653" y="345"/>
                  </a:lnTo>
                  <a:lnTo>
                    <a:pt x="1679" y="345"/>
                  </a:lnTo>
                  <a:lnTo>
                    <a:pt x="1706" y="345"/>
                  </a:lnTo>
                </a:path>
              </a:pathLst>
            </a:custGeom>
            <a:solidFill>
              <a:srgbClr val="008080">
                <a:alpha val="100000"/>
              </a:srgbClr>
            </a:solidFill>
            <a:ln w="12700" cap="rnd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670" y="114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单元测试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203325" y="1973263"/>
            <a:ext cx="14033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组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048000" y="19748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合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029200" y="19748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测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6781800" y="20510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试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" name="Rectangle 23" descr="White Marble"/>
          <p:cNvSpPr/>
          <p:nvPr/>
        </p:nvSpPr>
        <p:spPr>
          <a:xfrm>
            <a:off x="482600" y="5057775"/>
            <a:ext cx="7950200" cy="630238"/>
          </a:xfrm>
          <a:prstGeom prst="rect">
            <a:avLst/>
          </a:prstGeom>
          <a:blipFill rotWithShape="0">
            <a:blip r:embed="rId1"/>
          </a:blipFill>
          <a:ln w="508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2075" tIns="46038" rIns="92075" bIns="46038">
            <a:spAutoFit/>
          </a:bodyPr>
          <a:p>
            <a:pPr algn="ctr"/>
            <a:r>
              <a:rPr lang="zh-CN" altLang="en-US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缺  陷  跟  踪</a:t>
            </a:r>
            <a:endParaRPr lang="zh-CN" altLang="en-US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48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457200" y="1085850"/>
            <a:ext cx="8229600" cy="4525963"/>
          </a:xfrm>
        </p:spPr>
        <p:txBody>
          <a:bodyPr vert="horz" wrap="square" lIns="91440" tIns="45720" rIns="91440" bIns="45720" anchor="t"/>
          <a:p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457200"/>
            <a:ext cx="1752600" cy="1390650"/>
            <a:chOff x="0" y="612"/>
            <a:chExt cx="1104" cy="876"/>
          </a:xfrm>
        </p:grpSpPr>
        <p:graphicFrame>
          <p:nvGraphicFramePr>
            <p:cNvPr id="35882" name="Object 3"/>
            <p:cNvGraphicFramePr/>
            <p:nvPr/>
          </p:nvGraphicFramePr>
          <p:xfrm>
            <a:off x="0" y="612"/>
            <a:ext cx="1104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" imgW="3658870" imgH="2923540" progId="MS_ClipArt_Gallery.2">
                    <p:embed/>
                  </p:oleObj>
                </mc:Choice>
                <mc:Fallback>
                  <p:oleObj name="" r:id="rId1" imgW="3658870" imgH="2923540" progId="MS_ClipArt_Gallery.2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612"/>
                          <a:ext cx="1104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86" y="90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组合测试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1749425" y="1128713"/>
            <a:ext cx="2622550" cy="1471612"/>
            <a:chOff x="1102" y="1035"/>
            <a:chExt cx="1652" cy="927"/>
          </a:xfrm>
        </p:grpSpPr>
        <p:sp>
          <p:nvSpPr>
            <p:cNvPr id="35878" name="Freeform 6"/>
            <p:cNvSpPr/>
            <p:nvPr/>
          </p:nvSpPr>
          <p:spPr>
            <a:xfrm>
              <a:off x="1103" y="1038"/>
              <a:ext cx="956" cy="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5"/>
                </a:cxn>
                <a:cxn ang="0">
                  <a:pos x="69" y="57"/>
                </a:cxn>
                <a:cxn ang="0">
                  <a:pos x="132" y="72"/>
                </a:cxn>
                <a:cxn ang="0">
                  <a:pos x="190" y="90"/>
                </a:cxn>
                <a:cxn ang="0">
                  <a:pos x="249" y="108"/>
                </a:cxn>
                <a:cxn ang="0">
                  <a:pos x="299" y="126"/>
                </a:cxn>
                <a:cxn ang="0">
                  <a:pos x="341" y="144"/>
                </a:cxn>
                <a:cxn ang="0">
                  <a:pos x="380" y="160"/>
                </a:cxn>
                <a:cxn ang="0">
                  <a:pos x="426" y="181"/>
                </a:cxn>
                <a:cxn ang="0">
                  <a:pos x="465" y="205"/>
                </a:cxn>
                <a:cxn ang="0">
                  <a:pos x="510" y="235"/>
                </a:cxn>
                <a:cxn ang="0">
                  <a:pos x="546" y="263"/>
                </a:cxn>
                <a:cxn ang="0">
                  <a:pos x="582" y="290"/>
                </a:cxn>
                <a:cxn ang="0">
                  <a:pos x="615" y="320"/>
                </a:cxn>
                <a:cxn ang="0">
                  <a:pos x="657" y="356"/>
                </a:cxn>
                <a:cxn ang="0">
                  <a:pos x="703" y="398"/>
                </a:cxn>
                <a:cxn ang="0">
                  <a:pos x="729" y="428"/>
                </a:cxn>
                <a:cxn ang="0">
                  <a:pos x="756" y="460"/>
                </a:cxn>
                <a:cxn ang="0">
                  <a:pos x="783" y="491"/>
                </a:cxn>
                <a:cxn ang="0">
                  <a:pos x="807" y="521"/>
                </a:cxn>
                <a:cxn ang="0">
                  <a:pos x="837" y="569"/>
                </a:cxn>
                <a:cxn ang="0">
                  <a:pos x="855" y="608"/>
                </a:cxn>
                <a:cxn ang="0">
                  <a:pos x="955" y="596"/>
                </a:cxn>
                <a:cxn ang="0">
                  <a:pos x="922" y="530"/>
                </a:cxn>
                <a:cxn ang="0">
                  <a:pos x="873" y="460"/>
                </a:cxn>
                <a:cxn ang="0">
                  <a:pos x="822" y="401"/>
                </a:cxn>
                <a:cxn ang="0">
                  <a:pos x="756" y="338"/>
                </a:cxn>
                <a:cxn ang="0">
                  <a:pos x="666" y="248"/>
                </a:cxn>
                <a:cxn ang="0">
                  <a:pos x="567" y="172"/>
                </a:cxn>
                <a:cxn ang="0">
                  <a:pos x="462" y="108"/>
                </a:cxn>
                <a:cxn ang="0">
                  <a:pos x="368" y="69"/>
                </a:cxn>
                <a:cxn ang="0">
                  <a:pos x="252" y="30"/>
                </a:cxn>
                <a:cxn ang="0">
                  <a:pos x="157" y="15"/>
                </a:cxn>
                <a:cxn ang="0">
                  <a:pos x="0" y="0"/>
                </a:cxn>
              </a:cxnLst>
              <a:pathLst>
                <a:path w="956" h="609">
                  <a:moveTo>
                    <a:pt x="0" y="0"/>
                  </a:moveTo>
                  <a:lnTo>
                    <a:pt x="0" y="45"/>
                  </a:lnTo>
                  <a:lnTo>
                    <a:pt x="69" y="57"/>
                  </a:lnTo>
                  <a:lnTo>
                    <a:pt x="132" y="72"/>
                  </a:lnTo>
                  <a:lnTo>
                    <a:pt x="190" y="90"/>
                  </a:lnTo>
                  <a:lnTo>
                    <a:pt x="249" y="108"/>
                  </a:lnTo>
                  <a:lnTo>
                    <a:pt x="299" y="126"/>
                  </a:lnTo>
                  <a:lnTo>
                    <a:pt x="341" y="144"/>
                  </a:lnTo>
                  <a:lnTo>
                    <a:pt x="380" y="160"/>
                  </a:lnTo>
                  <a:lnTo>
                    <a:pt x="426" y="181"/>
                  </a:lnTo>
                  <a:lnTo>
                    <a:pt x="465" y="205"/>
                  </a:lnTo>
                  <a:lnTo>
                    <a:pt x="510" y="235"/>
                  </a:lnTo>
                  <a:lnTo>
                    <a:pt x="546" y="263"/>
                  </a:lnTo>
                  <a:lnTo>
                    <a:pt x="582" y="290"/>
                  </a:lnTo>
                  <a:lnTo>
                    <a:pt x="615" y="320"/>
                  </a:lnTo>
                  <a:lnTo>
                    <a:pt x="657" y="356"/>
                  </a:lnTo>
                  <a:lnTo>
                    <a:pt x="703" y="398"/>
                  </a:lnTo>
                  <a:lnTo>
                    <a:pt x="729" y="428"/>
                  </a:lnTo>
                  <a:lnTo>
                    <a:pt x="756" y="460"/>
                  </a:lnTo>
                  <a:lnTo>
                    <a:pt x="783" y="491"/>
                  </a:lnTo>
                  <a:lnTo>
                    <a:pt x="807" y="521"/>
                  </a:lnTo>
                  <a:lnTo>
                    <a:pt x="837" y="569"/>
                  </a:lnTo>
                  <a:lnTo>
                    <a:pt x="855" y="608"/>
                  </a:lnTo>
                  <a:lnTo>
                    <a:pt x="955" y="596"/>
                  </a:lnTo>
                  <a:lnTo>
                    <a:pt x="922" y="530"/>
                  </a:lnTo>
                  <a:lnTo>
                    <a:pt x="873" y="460"/>
                  </a:lnTo>
                  <a:lnTo>
                    <a:pt x="822" y="401"/>
                  </a:lnTo>
                  <a:lnTo>
                    <a:pt x="756" y="338"/>
                  </a:lnTo>
                  <a:lnTo>
                    <a:pt x="666" y="248"/>
                  </a:lnTo>
                  <a:lnTo>
                    <a:pt x="567" y="172"/>
                  </a:lnTo>
                  <a:lnTo>
                    <a:pt x="462" y="108"/>
                  </a:lnTo>
                  <a:lnTo>
                    <a:pt x="368" y="69"/>
                  </a:lnTo>
                  <a:lnTo>
                    <a:pt x="252" y="30"/>
                  </a:lnTo>
                  <a:lnTo>
                    <a:pt x="157" y="15"/>
                  </a:lnTo>
                  <a:lnTo>
                    <a:pt x="0" y="0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79" name="Freeform 7"/>
            <p:cNvSpPr/>
            <p:nvPr/>
          </p:nvSpPr>
          <p:spPr>
            <a:xfrm>
              <a:off x="2258" y="1526"/>
              <a:ext cx="496" cy="436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0" y="435"/>
                </a:cxn>
                <a:cxn ang="0">
                  <a:pos x="20" y="410"/>
                </a:cxn>
                <a:cxn ang="0">
                  <a:pos x="42" y="384"/>
                </a:cxn>
                <a:cxn ang="0">
                  <a:pos x="71" y="357"/>
                </a:cxn>
                <a:cxn ang="0">
                  <a:pos x="108" y="326"/>
                </a:cxn>
                <a:cxn ang="0">
                  <a:pos x="143" y="292"/>
                </a:cxn>
                <a:cxn ang="0">
                  <a:pos x="179" y="260"/>
                </a:cxn>
                <a:cxn ang="0">
                  <a:pos x="212" y="232"/>
                </a:cxn>
                <a:cxn ang="0">
                  <a:pos x="242" y="208"/>
                </a:cxn>
                <a:cxn ang="0">
                  <a:pos x="275" y="186"/>
                </a:cxn>
                <a:cxn ang="0">
                  <a:pos x="309" y="164"/>
                </a:cxn>
                <a:cxn ang="0">
                  <a:pos x="350" y="141"/>
                </a:cxn>
                <a:cxn ang="0">
                  <a:pos x="387" y="123"/>
                </a:cxn>
                <a:cxn ang="0">
                  <a:pos x="425" y="107"/>
                </a:cxn>
                <a:cxn ang="0">
                  <a:pos x="465" y="90"/>
                </a:cxn>
                <a:cxn ang="0">
                  <a:pos x="495" y="76"/>
                </a:cxn>
                <a:cxn ang="0">
                  <a:pos x="495" y="0"/>
                </a:cxn>
                <a:cxn ang="0">
                  <a:pos x="441" y="15"/>
                </a:cxn>
                <a:cxn ang="0">
                  <a:pos x="362" y="49"/>
                </a:cxn>
                <a:cxn ang="0">
                  <a:pos x="260" y="92"/>
                </a:cxn>
                <a:cxn ang="0">
                  <a:pos x="186" y="138"/>
                </a:cxn>
                <a:cxn ang="0">
                  <a:pos x="118" y="204"/>
                </a:cxn>
                <a:cxn ang="0">
                  <a:pos x="50" y="260"/>
                </a:cxn>
                <a:cxn ang="0">
                  <a:pos x="0" y="313"/>
                </a:cxn>
                <a:cxn ang="0">
                  <a:pos x="0" y="434"/>
                </a:cxn>
                <a:cxn ang="0">
                  <a:pos x="0" y="432"/>
                </a:cxn>
                <a:cxn ang="0">
                  <a:pos x="0" y="336"/>
                </a:cxn>
              </a:cxnLst>
              <a:pathLst>
                <a:path w="496" h="436">
                  <a:moveTo>
                    <a:pt x="0" y="336"/>
                  </a:moveTo>
                  <a:lnTo>
                    <a:pt x="0" y="435"/>
                  </a:lnTo>
                  <a:lnTo>
                    <a:pt x="20" y="410"/>
                  </a:lnTo>
                  <a:lnTo>
                    <a:pt x="42" y="384"/>
                  </a:lnTo>
                  <a:lnTo>
                    <a:pt x="71" y="357"/>
                  </a:lnTo>
                  <a:lnTo>
                    <a:pt x="108" y="326"/>
                  </a:lnTo>
                  <a:lnTo>
                    <a:pt x="143" y="292"/>
                  </a:lnTo>
                  <a:lnTo>
                    <a:pt x="179" y="260"/>
                  </a:lnTo>
                  <a:lnTo>
                    <a:pt x="212" y="232"/>
                  </a:lnTo>
                  <a:lnTo>
                    <a:pt x="242" y="208"/>
                  </a:lnTo>
                  <a:lnTo>
                    <a:pt x="275" y="186"/>
                  </a:lnTo>
                  <a:lnTo>
                    <a:pt x="309" y="164"/>
                  </a:lnTo>
                  <a:lnTo>
                    <a:pt x="350" y="141"/>
                  </a:lnTo>
                  <a:lnTo>
                    <a:pt x="387" y="123"/>
                  </a:lnTo>
                  <a:lnTo>
                    <a:pt x="425" y="107"/>
                  </a:lnTo>
                  <a:lnTo>
                    <a:pt x="465" y="90"/>
                  </a:lnTo>
                  <a:lnTo>
                    <a:pt x="495" y="76"/>
                  </a:lnTo>
                  <a:lnTo>
                    <a:pt x="495" y="0"/>
                  </a:lnTo>
                  <a:lnTo>
                    <a:pt x="441" y="15"/>
                  </a:lnTo>
                  <a:lnTo>
                    <a:pt x="362" y="49"/>
                  </a:lnTo>
                  <a:lnTo>
                    <a:pt x="260" y="92"/>
                  </a:lnTo>
                  <a:lnTo>
                    <a:pt x="186" y="138"/>
                  </a:lnTo>
                  <a:lnTo>
                    <a:pt x="118" y="204"/>
                  </a:lnTo>
                  <a:lnTo>
                    <a:pt x="50" y="260"/>
                  </a:lnTo>
                  <a:lnTo>
                    <a:pt x="0" y="313"/>
                  </a:lnTo>
                  <a:lnTo>
                    <a:pt x="0" y="434"/>
                  </a:lnTo>
                  <a:lnTo>
                    <a:pt x="0" y="432"/>
                  </a:lnTo>
                  <a:lnTo>
                    <a:pt x="0" y="336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80" name="Freeform 8"/>
            <p:cNvSpPr/>
            <p:nvPr/>
          </p:nvSpPr>
          <p:spPr>
            <a:xfrm>
              <a:off x="1665" y="1689"/>
              <a:ext cx="592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38" y="91"/>
                </a:cxn>
                <a:cxn ang="0">
                  <a:pos x="77" y="98"/>
                </a:cxn>
                <a:cxn ang="0">
                  <a:pos x="114" y="107"/>
                </a:cxn>
                <a:cxn ang="0">
                  <a:pos x="153" y="116"/>
                </a:cxn>
                <a:cxn ang="0">
                  <a:pos x="197" y="127"/>
                </a:cxn>
                <a:cxn ang="0">
                  <a:pos x="245" y="139"/>
                </a:cxn>
                <a:cxn ang="0">
                  <a:pos x="305" y="157"/>
                </a:cxn>
                <a:cxn ang="0">
                  <a:pos x="363" y="173"/>
                </a:cxn>
                <a:cxn ang="0">
                  <a:pos x="402" y="186"/>
                </a:cxn>
                <a:cxn ang="0">
                  <a:pos x="447" y="204"/>
                </a:cxn>
                <a:cxn ang="0">
                  <a:pos x="496" y="224"/>
                </a:cxn>
                <a:cxn ang="0">
                  <a:pos x="540" y="244"/>
                </a:cxn>
                <a:cxn ang="0">
                  <a:pos x="572" y="260"/>
                </a:cxn>
                <a:cxn ang="0">
                  <a:pos x="591" y="271"/>
                </a:cxn>
                <a:cxn ang="0">
                  <a:pos x="591" y="168"/>
                </a:cxn>
                <a:cxn ang="0">
                  <a:pos x="554" y="142"/>
                </a:cxn>
                <a:cxn ang="0">
                  <a:pos x="480" y="106"/>
                </a:cxn>
                <a:cxn ang="0">
                  <a:pos x="393" y="69"/>
                </a:cxn>
                <a:cxn ang="0">
                  <a:pos x="316" y="49"/>
                </a:cxn>
                <a:cxn ang="0">
                  <a:pos x="227" y="24"/>
                </a:cxn>
                <a:cxn ang="0">
                  <a:pos x="138" y="7"/>
                </a:cxn>
                <a:cxn ang="0">
                  <a:pos x="74" y="1"/>
                </a:cxn>
                <a:cxn ang="0">
                  <a:pos x="0" y="0"/>
                </a:cxn>
              </a:cxnLst>
              <a:pathLst>
                <a:path w="592" h="272">
                  <a:moveTo>
                    <a:pt x="0" y="0"/>
                  </a:moveTo>
                  <a:lnTo>
                    <a:pt x="0" y="83"/>
                  </a:lnTo>
                  <a:lnTo>
                    <a:pt x="38" y="91"/>
                  </a:lnTo>
                  <a:lnTo>
                    <a:pt x="77" y="98"/>
                  </a:lnTo>
                  <a:lnTo>
                    <a:pt x="114" y="107"/>
                  </a:lnTo>
                  <a:lnTo>
                    <a:pt x="153" y="116"/>
                  </a:lnTo>
                  <a:lnTo>
                    <a:pt x="197" y="127"/>
                  </a:lnTo>
                  <a:lnTo>
                    <a:pt x="245" y="139"/>
                  </a:lnTo>
                  <a:lnTo>
                    <a:pt x="305" y="157"/>
                  </a:lnTo>
                  <a:lnTo>
                    <a:pt x="363" y="173"/>
                  </a:lnTo>
                  <a:lnTo>
                    <a:pt x="402" y="186"/>
                  </a:lnTo>
                  <a:lnTo>
                    <a:pt x="447" y="204"/>
                  </a:lnTo>
                  <a:lnTo>
                    <a:pt x="496" y="224"/>
                  </a:lnTo>
                  <a:lnTo>
                    <a:pt x="540" y="244"/>
                  </a:lnTo>
                  <a:lnTo>
                    <a:pt x="572" y="260"/>
                  </a:lnTo>
                  <a:lnTo>
                    <a:pt x="591" y="271"/>
                  </a:lnTo>
                  <a:lnTo>
                    <a:pt x="591" y="168"/>
                  </a:lnTo>
                  <a:lnTo>
                    <a:pt x="554" y="142"/>
                  </a:lnTo>
                  <a:lnTo>
                    <a:pt x="480" y="106"/>
                  </a:lnTo>
                  <a:lnTo>
                    <a:pt x="393" y="69"/>
                  </a:lnTo>
                  <a:lnTo>
                    <a:pt x="316" y="49"/>
                  </a:lnTo>
                  <a:lnTo>
                    <a:pt x="227" y="24"/>
                  </a:lnTo>
                  <a:lnTo>
                    <a:pt x="138" y="7"/>
                  </a:lnTo>
                  <a:lnTo>
                    <a:pt x="74" y="1"/>
                  </a:lnTo>
                  <a:lnTo>
                    <a:pt x="0" y="0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81" name="Freeform 9"/>
            <p:cNvSpPr/>
            <p:nvPr/>
          </p:nvSpPr>
          <p:spPr>
            <a:xfrm>
              <a:off x="1102" y="1035"/>
              <a:ext cx="1652" cy="826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90" y="0"/>
                </a:cxn>
                <a:cxn ang="0">
                  <a:pos x="292" y="6"/>
                </a:cxn>
                <a:cxn ang="0">
                  <a:pos x="387" y="21"/>
                </a:cxn>
                <a:cxn ang="0">
                  <a:pos x="498" y="45"/>
                </a:cxn>
                <a:cxn ang="0">
                  <a:pos x="603" y="78"/>
                </a:cxn>
                <a:cxn ang="0">
                  <a:pos x="715" y="123"/>
                </a:cxn>
                <a:cxn ang="0">
                  <a:pos x="814" y="170"/>
                </a:cxn>
                <a:cxn ang="0">
                  <a:pos x="908" y="217"/>
                </a:cxn>
                <a:cxn ang="0">
                  <a:pos x="1005" y="272"/>
                </a:cxn>
                <a:cxn ang="0">
                  <a:pos x="1095" y="332"/>
                </a:cxn>
                <a:cxn ang="0">
                  <a:pos x="1182" y="401"/>
                </a:cxn>
                <a:cxn ang="0">
                  <a:pos x="1254" y="470"/>
                </a:cxn>
                <a:cxn ang="0">
                  <a:pos x="1302" y="534"/>
                </a:cxn>
                <a:cxn ang="0">
                  <a:pos x="1602" y="513"/>
                </a:cxn>
                <a:cxn ang="0">
                  <a:pos x="1499" y="558"/>
                </a:cxn>
                <a:cxn ang="0">
                  <a:pos x="1428" y="594"/>
                </a:cxn>
                <a:cxn ang="0">
                  <a:pos x="1369" y="631"/>
                </a:cxn>
                <a:cxn ang="0">
                  <a:pos x="1312" y="677"/>
                </a:cxn>
                <a:cxn ang="0">
                  <a:pos x="1245" y="737"/>
                </a:cxn>
                <a:cxn ang="0">
                  <a:pos x="1182" y="798"/>
                </a:cxn>
                <a:cxn ang="0">
                  <a:pos x="1128" y="813"/>
                </a:cxn>
                <a:cxn ang="0">
                  <a:pos x="1072" y="785"/>
                </a:cxn>
                <a:cxn ang="0">
                  <a:pos x="1003" y="757"/>
                </a:cxn>
                <a:cxn ang="0">
                  <a:pos x="939" y="736"/>
                </a:cxn>
                <a:cxn ang="0">
                  <a:pos x="867" y="716"/>
                </a:cxn>
                <a:cxn ang="0">
                  <a:pos x="794" y="697"/>
                </a:cxn>
                <a:cxn ang="0">
                  <a:pos x="723" y="682"/>
                </a:cxn>
                <a:cxn ang="0">
                  <a:pos x="654" y="667"/>
                </a:cxn>
                <a:cxn ang="0">
                  <a:pos x="562" y="653"/>
                </a:cxn>
                <a:cxn ang="0">
                  <a:pos x="899" y="543"/>
                </a:cxn>
                <a:cxn ang="0">
                  <a:pos x="820" y="440"/>
                </a:cxn>
                <a:cxn ang="0">
                  <a:pos x="760" y="380"/>
                </a:cxn>
                <a:cxn ang="0">
                  <a:pos x="672" y="299"/>
                </a:cxn>
                <a:cxn ang="0">
                  <a:pos x="597" y="235"/>
                </a:cxn>
                <a:cxn ang="0">
                  <a:pos x="537" y="188"/>
                </a:cxn>
                <a:cxn ang="0">
                  <a:pos x="462" y="141"/>
                </a:cxn>
                <a:cxn ang="0">
                  <a:pos x="384" y="102"/>
                </a:cxn>
                <a:cxn ang="0">
                  <a:pos x="292" y="69"/>
                </a:cxn>
                <a:cxn ang="0">
                  <a:pos x="193" y="45"/>
                </a:cxn>
                <a:cxn ang="0">
                  <a:pos x="87" y="24"/>
                </a:cxn>
              </a:cxnLst>
              <a:pathLst>
                <a:path w="1652" h="826">
                  <a:moveTo>
                    <a:pt x="0" y="6"/>
                  </a:moveTo>
                  <a:lnTo>
                    <a:pt x="90" y="0"/>
                  </a:lnTo>
                  <a:lnTo>
                    <a:pt x="135" y="0"/>
                  </a:lnTo>
                  <a:lnTo>
                    <a:pt x="190" y="0"/>
                  </a:lnTo>
                  <a:lnTo>
                    <a:pt x="241" y="3"/>
                  </a:lnTo>
                  <a:lnTo>
                    <a:pt x="292" y="6"/>
                  </a:lnTo>
                  <a:lnTo>
                    <a:pt x="342" y="12"/>
                  </a:lnTo>
                  <a:lnTo>
                    <a:pt x="387" y="21"/>
                  </a:lnTo>
                  <a:lnTo>
                    <a:pt x="438" y="30"/>
                  </a:lnTo>
                  <a:lnTo>
                    <a:pt x="498" y="45"/>
                  </a:lnTo>
                  <a:lnTo>
                    <a:pt x="552" y="63"/>
                  </a:lnTo>
                  <a:lnTo>
                    <a:pt x="603" y="78"/>
                  </a:lnTo>
                  <a:lnTo>
                    <a:pt x="660" y="99"/>
                  </a:lnTo>
                  <a:lnTo>
                    <a:pt x="715" y="123"/>
                  </a:lnTo>
                  <a:lnTo>
                    <a:pt x="769" y="147"/>
                  </a:lnTo>
                  <a:lnTo>
                    <a:pt x="814" y="170"/>
                  </a:lnTo>
                  <a:lnTo>
                    <a:pt x="865" y="194"/>
                  </a:lnTo>
                  <a:lnTo>
                    <a:pt x="908" y="217"/>
                  </a:lnTo>
                  <a:lnTo>
                    <a:pt x="956" y="245"/>
                  </a:lnTo>
                  <a:lnTo>
                    <a:pt x="1005" y="272"/>
                  </a:lnTo>
                  <a:lnTo>
                    <a:pt x="1053" y="305"/>
                  </a:lnTo>
                  <a:lnTo>
                    <a:pt x="1095" y="332"/>
                  </a:lnTo>
                  <a:lnTo>
                    <a:pt x="1140" y="368"/>
                  </a:lnTo>
                  <a:lnTo>
                    <a:pt x="1182" y="401"/>
                  </a:lnTo>
                  <a:lnTo>
                    <a:pt x="1221" y="434"/>
                  </a:lnTo>
                  <a:lnTo>
                    <a:pt x="1254" y="470"/>
                  </a:lnTo>
                  <a:lnTo>
                    <a:pt x="1281" y="501"/>
                  </a:lnTo>
                  <a:lnTo>
                    <a:pt x="1302" y="534"/>
                  </a:lnTo>
                  <a:lnTo>
                    <a:pt x="1651" y="490"/>
                  </a:lnTo>
                  <a:lnTo>
                    <a:pt x="1602" y="513"/>
                  </a:lnTo>
                  <a:lnTo>
                    <a:pt x="1545" y="537"/>
                  </a:lnTo>
                  <a:lnTo>
                    <a:pt x="1499" y="558"/>
                  </a:lnTo>
                  <a:lnTo>
                    <a:pt x="1465" y="574"/>
                  </a:lnTo>
                  <a:lnTo>
                    <a:pt x="1428" y="594"/>
                  </a:lnTo>
                  <a:lnTo>
                    <a:pt x="1398" y="612"/>
                  </a:lnTo>
                  <a:lnTo>
                    <a:pt x="1369" y="631"/>
                  </a:lnTo>
                  <a:lnTo>
                    <a:pt x="1340" y="654"/>
                  </a:lnTo>
                  <a:lnTo>
                    <a:pt x="1312" y="677"/>
                  </a:lnTo>
                  <a:lnTo>
                    <a:pt x="1278" y="706"/>
                  </a:lnTo>
                  <a:lnTo>
                    <a:pt x="1245" y="737"/>
                  </a:lnTo>
                  <a:lnTo>
                    <a:pt x="1215" y="764"/>
                  </a:lnTo>
                  <a:lnTo>
                    <a:pt x="1182" y="798"/>
                  </a:lnTo>
                  <a:lnTo>
                    <a:pt x="1155" y="825"/>
                  </a:lnTo>
                  <a:lnTo>
                    <a:pt x="1128" y="813"/>
                  </a:lnTo>
                  <a:lnTo>
                    <a:pt x="1101" y="798"/>
                  </a:lnTo>
                  <a:lnTo>
                    <a:pt x="1072" y="785"/>
                  </a:lnTo>
                  <a:lnTo>
                    <a:pt x="1038" y="771"/>
                  </a:lnTo>
                  <a:lnTo>
                    <a:pt x="1003" y="757"/>
                  </a:lnTo>
                  <a:lnTo>
                    <a:pt x="971" y="746"/>
                  </a:lnTo>
                  <a:lnTo>
                    <a:pt x="939" y="736"/>
                  </a:lnTo>
                  <a:lnTo>
                    <a:pt x="904" y="725"/>
                  </a:lnTo>
                  <a:lnTo>
                    <a:pt x="867" y="716"/>
                  </a:lnTo>
                  <a:lnTo>
                    <a:pt x="829" y="706"/>
                  </a:lnTo>
                  <a:lnTo>
                    <a:pt x="794" y="697"/>
                  </a:lnTo>
                  <a:lnTo>
                    <a:pt x="760" y="688"/>
                  </a:lnTo>
                  <a:lnTo>
                    <a:pt x="723" y="682"/>
                  </a:lnTo>
                  <a:lnTo>
                    <a:pt x="688" y="674"/>
                  </a:lnTo>
                  <a:lnTo>
                    <a:pt x="654" y="667"/>
                  </a:lnTo>
                  <a:lnTo>
                    <a:pt x="615" y="659"/>
                  </a:lnTo>
                  <a:lnTo>
                    <a:pt x="562" y="653"/>
                  </a:lnTo>
                  <a:lnTo>
                    <a:pt x="923" y="591"/>
                  </a:lnTo>
                  <a:lnTo>
                    <a:pt x="899" y="543"/>
                  </a:lnTo>
                  <a:lnTo>
                    <a:pt x="871" y="507"/>
                  </a:lnTo>
                  <a:lnTo>
                    <a:pt x="820" y="440"/>
                  </a:lnTo>
                  <a:lnTo>
                    <a:pt x="790" y="410"/>
                  </a:lnTo>
                  <a:lnTo>
                    <a:pt x="760" y="380"/>
                  </a:lnTo>
                  <a:lnTo>
                    <a:pt x="706" y="329"/>
                  </a:lnTo>
                  <a:lnTo>
                    <a:pt x="672" y="299"/>
                  </a:lnTo>
                  <a:lnTo>
                    <a:pt x="633" y="263"/>
                  </a:lnTo>
                  <a:lnTo>
                    <a:pt x="597" y="235"/>
                  </a:lnTo>
                  <a:lnTo>
                    <a:pt x="567" y="211"/>
                  </a:lnTo>
                  <a:lnTo>
                    <a:pt x="537" y="188"/>
                  </a:lnTo>
                  <a:lnTo>
                    <a:pt x="501" y="164"/>
                  </a:lnTo>
                  <a:lnTo>
                    <a:pt x="462" y="141"/>
                  </a:lnTo>
                  <a:lnTo>
                    <a:pt x="423" y="123"/>
                  </a:lnTo>
                  <a:lnTo>
                    <a:pt x="384" y="102"/>
                  </a:lnTo>
                  <a:lnTo>
                    <a:pt x="336" y="84"/>
                  </a:lnTo>
                  <a:lnTo>
                    <a:pt x="292" y="69"/>
                  </a:lnTo>
                  <a:lnTo>
                    <a:pt x="241" y="57"/>
                  </a:lnTo>
                  <a:lnTo>
                    <a:pt x="193" y="45"/>
                  </a:lnTo>
                  <a:lnTo>
                    <a:pt x="142" y="33"/>
                  </a:lnTo>
                  <a:lnTo>
                    <a:pt x="87" y="24"/>
                  </a:lnTo>
                  <a:lnTo>
                    <a:pt x="0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9813" y="3581400"/>
            <a:ext cx="1752600" cy="1390650"/>
            <a:chOff x="4655" y="2580"/>
            <a:chExt cx="1104" cy="876"/>
          </a:xfrm>
        </p:grpSpPr>
        <p:graphicFrame>
          <p:nvGraphicFramePr>
            <p:cNvPr id="35876" name="Object 11"/>
            <p:cNvGraphicFramePr/>
            <p:nvPr/>
          </p:nvGraphicFramePr>
          <p:xfrm>
            <a:off x="4655" y="2580"/>
            <a:ext cx="1104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3" imgW="3658870" imgH="2923540" progId="MS_ClipArt_Gallery.2">
                    <p:embed/>
                  </p:oleObj>
                </mc:Choice>
                <mc:Fallback>
                  <p:oleObj name="" r:id="rId3" imgW="3658870" imgH="2923540" progId="MS_ClipArt_Gallery.2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55" y="2580"/>
                          <a:ext cx="1104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742" y="2870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组合测试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17" name="Group 18"/>
          <p:cNvGrpSpPr/>
          <p:nvPr/>
        </p:nvGrpSpPr>
        <p:grpSpPr>
          <a:xfrm>
            <a:off x="4762500" y="2813050"/>
            <a:ext cx="2622550" cy="1471613"/>
            <a:chOff x="3000" y="2096"/>
            <a:chExt cx="1652" cy="927"/>
          </a:xfrm>
        </p:grpSpPr>
        <p:sp>
          <p:nvSpPr>
            <p:cNvPr id="35872" name="Freeform 14"/>
            <p:cNvSpPr/>
            <p:nvPr/>
          </p:nvSpPr>
          <p:spPr>
            <a:xfrm>
              <a:off x="3694" y="2411"/>
              <a:ext cx="956" cy="608"/>
            </a:xfrm>
            <a:custGeom>
              <a:avLst/>
              <a:gdLst/>
              <a:ahLst/>
              <a:cxnLst>
                <a:cxn ang="0">
                  <a:pos x="955" y="607"/>
                </a:cxn>
                <a:cxn ang="0">
                  <a:pos x="955" y="563"/>
                </a:cxn>
                <a:cxn ang="0">
                  <a:pos x="886" y="551"/>
                </a:cxn>
                <a:cxn ang="0">
                  <a:pos x="824" y="536"/>
                </a:cxn>
                <a:cxn ang="0">
                  <a:pos x="766" y="518"/>
                </a:cxn>
                <a:cxn ang="0">
                  <a:pos x="707" y="500"/>
                </a:cxn>
                <a:cxn ang="0">
                  <a:pos x="657" y="482"/>
                </a:cxn>
                <a:cxn ang="0">
                  <a:pos x="615" y="464"/>
                </a:cxn>
                <a:cxn ang="0">
                  <a:pos x="576" y="447"/>
                </a:cxn>
                <a:cxn ang="0">
                  <a:pos x="530" y="427"/>
                </a:cxn>
                <a:cxn ang="0">
                  <a:pos x="491" y="403"/>
                </a:cxn>
                <a:cxn ang="0">
                  <a:pos x="446" y="373"/>
                </a:cxn>
                <a:cxn ang="0">
                  <a:pos x="410" y="345"/>
                </a:cxn>
                <a:cxn ang="0">
                  <a:pos x="374" y="318"/>
                </a:cxn>
                <a:cxn ang="0">
                  <a:pos x="341" y="288"/>
                </a:cxn>
                <a:cxn ang="0">
                  <a:pos x="299" y="252"/>
                </a:cxn>
                <a:cxn ang="0">
                  <a:pos x="253" y="210"/>
                </a:cxn>
                <a:cxn ang="0">
                  <a:pos x="227" y="180"/>
                </a:cxn>
                <a:cxn ang="0">
                  <a:pos x="200" y="148"/>
                </a:cxn>
                <a:cxn ang="0">
                  <a:pos x="173" y="118"/>
                </a:cxn>
                <a:cxn ang="0">
                  <a:pos x="149" y="87"/>
                </a:cxn>
                <a:cxn ang="0">
                  <a:pos x="119" y="39"/>
                </a:cxn>
                <a:cxn ang="0">
                  <a:pos x="101" y="0"/>
                </a:cxn>
                <a:cxn ang="0">
                  <a:pos x="0" y="12"/>
                </a:cxn>
                <a:cxn ang="0">
                  <a:pos x="34" y="78"/>
                </a:cxn>
                <a:cxn ang="0">
                  <a:pos x="83" y="148"/>
                </a:cxn>
                <a:cxn ang="0">
                  <a:pos x="134" y="207"/>
                </a:cxn>
                <a:cxn ang="0">
                  <a:pos x="200" y="270"/>
                </a:cxn>
                <a:cxn ang="0">
                  <a:pos x="290" y="360"/>
                </a:cxn>
                <a:cxn ang="0">
                  <a:pos x="389" y="436"/>
                </a:cxn>
                <a:cxn ang="0">
                  <a:pos x="494" y="500"/>
                </a:cxn>
                <a:cxn ang="0">
                  <a:pos x="588" y="539"/>
                </a:cxn>
                <a:cxn ang="0">
                  <a:pos x="704" y="578"/>
                </a:cxn>
                <a:cxn ang="0">
                  <a:pos x="799" y="593"/>
                </a:cxn>
                <a:cxn ang="0">
                  <a:pos x="955" y="607"/>
                </a:cxn>
              </a:cxnLst>
              <a:pathLst>
                <a:path w="956" h="608">
                  <a:moveTo>
                    <a:pt x="955" y="607"/>
                  </a:moveTo>
                  <a:lnTo>
                    <a:pt x="955" y="563"/>
                  </a:lnTo>
                  <a:lnTo>
                    <a:pt x="886" y="551"/>
                  </a:lnTo>
                  <a:lnTo>
                    <a:pt x="824" y="536"/>
                  </a:lnTo>
                  <a:lnTo>
                    <a:pt x="766" y="518"/>
                  </a:lnTo>
                  <a:lnTo>
                    <a:pt x="707" y="500"/>
                  </a:lnTo>
                  <a:lnTo>
                    <a:pt x="657" y="482"/>
                  </a:lnTo>
                  <a:lnTo>
                    <a:pt x="615" y="464"/>
                  </a:lnTo>
                  <a:lnTo>
                    <a:pt x="576" y="447"/>
                  </a:lnTo>
                  <a:lnTo>
                    <a:pt x="530" y="427"/>
                  </a:lnTo>
                  <a:lnTo>
                    <a:pt x="491" y="403"/>
                  </a:lnTo>
                  <a:lnTo>
                    <a:pt x="446" y="373"/>
                  </a:lnTo>
                  <a:lnTo>
                    <a:pt x="410" y="345"/>
                  </a:lnTo>
                  <a:lnTo>
                    <a:pt x="374" y="318"/>
                  </a:lnTo>
                  <a:lnTo>
                    <a:pt x="341" y="288"/>
                  </a:lnTo>
                  <a:lnTo>
                    <a:pt x="299" y="252"/>
                  </a:lnTo>
                  <a:lnTo>
                    <a:pt x="253" y="210"/>
                  </a:lnTo>
                  <a:lnTo>
                    <a:pt x="227" y="180"/>
                  </a:lnTo>
                  <a:lnTo>
                    <a:pt x="200" y="148"/>
                  </a:lnTo>
                  <a:lnTo>
                    <a:pt x="173" y="118"/>
                  </a:lnTo>
                  <a:lnTo>
                    <a:pt x="149" y="87"/>
                  </a:lnTo>
                  <a:lnTo>
                    <a:pt x="119" y="39"/>
                  </a:lnTo>
                  <a:lnTo>
                    <a:pt x="101" y="0"/>
                  </a:lnTo>
                  <a:lnTo>
                    <a:pt x="0" y="12"/>
                  </a:lnTo>
                  <a:lnTo>
                    <a:pt x="34" y="78"/>
                  </a:lnTo>
                  <a:lnTo>
                    <a:pt x="83" y="148"/>
                  </a:lnTo>
                  <a:lnTo>
                    <a:pt x="134" y="207"/>
                  </a:lnTo>
                  <a:lnTo>
                    <a:pt x="200" y="270"/>
                  </a:lnTo>
                  <a:lnTo>
                    <a:pt x="290" y="360"/>
                  </a:lnTo>
                  <a:lnTo>
                    <a:pt x="389" y="436"/>
                  </a:lnTo>
                  <a:lnTo>
                    <a:pt x="494" y="500"/>
                  </a:lnTo>
                  <a:lnTo>
                    <a:pt x="588" y="539"/>
                  </a:lnTo>
                  <a:lnTo>
                    <a:pt x="704" y="578"/>
                  </a:lnTo>
                  <a:lnTo>
                    <a:pt x="799" y="593"/>
                  </a:lnTo>
                  <a:lnTo>
                    <a:pt x="955" y="607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73" name="Freeform 15"/>
            <p:cNvSpPr/>
            <p:nvPr/>
          </p:nvSpPr>
          <p:spPr>
            <a:xfrm>
              <a:off x="3000" y="2096"/>
              <a:ext cx="496" cy="437"/>
            </a:xfrm>
            <a:custGeom>
              <a:avLst/>
              <a:gdLst/>
              <a:ahLst/>
              <a:cxnLst>
                <a:cxn ang="0">
                  <a:pos x="495" y="98"/>
                </a:cxn>
                <a:cxn ang="0">
                  <a:pos x="495" y="0"/>
                </a:cxn>
                <a:cxn ang="0">
                  <a:pos x="475" y="25"/>
                </a:cxn>
                <a:cxn ang="0">
                  <a:pos x="453" y="51"/>
                </a:cxn>
                <a:cxn ang="0">
                  <a:pos x="423" y="78"/>
                </a:cxn>
                <a:cxn ang="0">
                  <a:pos x="387" y="109"/>
                </a:cxn>
                <a:cxn ang="0">
                  <a:pos x="352" y="143"/>
                </a:cxn>
                <a:cxn ang="0">
                  <a:pos x="316" y="175"/>
                </a:cxn>
                <a:cxn ang="0">
                  <a:pos x="283" y="203"/>
                </a:cxn>
                <a:cxn ang="0">
                  <a:pos x="253" y="227"/>
                </a:cxn>
                <a:cxn ang="0">
                  <a:pos x="220" y="249"/>
                </a:cxn>
                <a:cxn ang="0">
                  <a:pos x="186" y="271"/>
                </a:cxn>
                <a:cxn ang="0">
                  <a:pos x="145" y="294"/>
                </a:cxn>
                <a:cxn ang="0">
                  <a:pos x="108" y="312"/>
                </a:cxn>
                <a:cxn ang="0">
                  <a:pos x="70" y="328"/>
                </a:cxn>
                <a:cxn ang="0">
                  <a:pos x="30" y="345"/>
                </a:cxn>
                <a:cxn ang="0">
                  <a:pos x="0" y="359"/>
                </a:cxn>
                <a:cxn ang="0">
                  <a:pos x="0" y="436"/>
                </a:cxn>
                <a:cxn ang="0">
                  <a:pos x="54" y="420"/>
                </a:cxn>
                <a:cxn ang="0">
                  <a:pos x="133" y="386"/>
                </a:cxn>
                <a:cxn ang="0">
                  <a:pos x="235" y="343"/>
                </a:cxn>
                <a:cxn ang="0">
                  <a:pos x="309" y="297"/>
                </a:cxn>
                <a:cxn ang="0">
                  <a:pos x="377" y="231"/>
                </a:cxn>
                <a:cxn ang="0">
                  <a:pos x="445" y="175"/>
                </a:cxn>
                <a:cxn ang="0">
                  <a:pos x="495" y="122"/>
                </a:cxn>
                <a:cxn ang="0">
                  <a:pos x="495" y="1"/>
                </a:cxn>
                <a:cxn ang="0">
                  <a:pos x="495" y="3"/>
                </a:cxn>
                <a:cxn ang="0">
                  <a:pos x="495" y="98"/>
                </a:cxn>
              </a:cxnLst>
              <a:pathLst>
                <a:path w="496" h="437">
                  <a:moveTo>
                    <a:pt x="495" y="98"/>
                  </a:moveTo>
                  <a:lnTo>
                    <a:pt x="495" y="0"/>
                  </a:lnTo>
                  <a:lnTo>
                    <a:pt x="475" y="25"/>
                  </a:lnTo>
                  <a:lnTo>
                    <a:pt x="453" y="51"/>
                  </a:lnTo>
                  <a:lnTo>
                    <a:pt x="423" y="78"/>
                  </a:lnTo>
                  <a:lnTo>
                    <a:pt x="387" y="109"/>
                  </a:lnTo>
                  <a:lnTo>
                    <a:pt x="352" y="143"/>
                  </a:lnTo>
                  <a:lnTo>
                    <a:pt x="316" y="175"/>
                  </a:lnTo>
                  <a:lnTo>
                    <a:pt x="283" y="203"/>
                  </a:lnTo>
                  <a:lnTo>
                    <a:pt x="253" y="227"/>
                  </a:lnTo>
                  <a:lnTo>
                    <a:pt x="220" y="249"/>
                  </a:lnTo>
                  <a:lnTo>
                    <a:pt x="186" y="271"/>
                  </a:lnTo>
                  <a:lnTo>
                    <a:pt x="145" y="294"/>
                  </a:lnTo>
                  <a:lnTo>
                    <a:pt x="108" y="312"/>
                  </a:lnTo>
                  <a:lnTo>
                    <a:pt x="70" y="328"/>
                  </a:lnTo>
                  <a:lnTo>
                    <a:pt x="30" y="34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54" y="420"/>
                  </a:lnTo>
                  <a:lnTo>
                    <a:pt x="133" y="386"/>
                  </a:lnTo>
                  <a:lnTo>
                    <a:pt x="235" y="343"/>
                  </a:lnTo>
                  <a:lnTo>
                    <a:pt x="309" y="297"/>
                  </a:lnTo>
                  <a:lnTo>
                    <a:pt x="377" y="231"/>
                  </a:lnTo>
                  <a:lnTo>
                    <a:pt x="445" y="175"/>
                  </a:lnTo>
                  <a:lnTo>
                    <a:pt x="495" y="122"/>
                  </a:lnTo>
                  <a:lnTo>
                    <a:pt x="495" y="1"/>
                  </a:lnTo>
                  <a:lnTo>
                    <a:pt x="495" y="3"/>
                  </a:lnTo>
                  <a:lnTo>
                    <a:pt x="495" y="98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74" name="Freeform 16"/>
            <p:cNvSpPr/>
            <p:nvPr/>
          </p:nvSpPr>
          <p:spPr>
            <a:xfrm>
              <a:off x="3497" y="2097"/>
              <a:ext cx="592" cy="272"/>
            </a:xfrm>
            <a:custGeom>
              <a:avLst/>
              <a:gdLst/>
              <a:ahLst/>
              <a:cxnLst>
                <a:cxn ang="0">
                  <a:pos x="591" y="271"/>
                </a:cxn>
                <a:cxn ang="0">
                  <a:pos x="591" y="188"/>
                </a:cxn>
                <a:cxn ang="0">
                  <a:pos x="553" y="181"/>
                </a:cxn>
                <a:cxn ang="0">
                  <a:pos x="514" y="173"/>
                </a:cxn>
                <a:cxn ang="0">
                  <a:pos x="477" y="164"/>
                </a:cxn>
                <a:cxn ang="0">
                  <a:pos x="438" y="155"/>
                </a:cxn>
                <a:cxn ang="0">
                  <a:pos x="394" y="144"/>
                </a:cxn>
                <a:cxn ang="0">
                  <a:pos x="346" y="132"/>
                </a:cxn>
                <a:cxn ang="0">
                  <a:pos x="286" y="114"/>
                </a:cxn>
                <a:cxn ang="0">
                  <a:pos x="228" y="97"/>
                </a:cxn>
                <a:cxn ang="0">
                  <a:pos x="189" y="85"/>
                </a:cxn>
                <a:cxn ang="0">
                  <a:pos x="144" y="68"/>
                </a:cxn>
                <a:cxn ang="0">
                  <a:pos x="95" y="47"/>
                </a:cxn>
                <a:cxn ang="0">
                  <a:pos x="51" y="27"/>
                </a:cxn>
                <a:cxn ang="0">
                  <a:pos x="19" y="11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37" y="129"/>
                </a:cxn>
                <a:cxn ang="0">
                  <a:pos x="111" y="165"/>
                </a:cxn>
                <a:cxn ang="0">
                  <a:pos x="197" y="202"/>
                </a:cxn>
                <a:cxn ang="0">
                  <a:pos x="275" y="222"/>
                </a:cxn>
                <a:cxn ang="0">
                  <a:pos x="364" y="247"/>
                </a:cxn>
                <a:cxn ang="0">
                  <a:pos x="453" y="264"/>
                </a:cxn>
                <a:cxn ang="0">
                  <a:pos x="517" y="270"/>
                </a:cxn>
                <a:cxn ang="0">
                  <a:pos x="591" y="271"/>
                </a:cxn>
              </a:cxnLst>
              <a:pathLst>
                <a:path w="592" h="272">
                  <a:moveTo>
                    <a:pt x="591" y="271"/>
                  </a:moveTo>
                  <a:lnTo>
                    <a:pt x="591" y="188"/>
                  </a:lnTo>
                  <a:lnTo>
                    <a:pt x="553" y="181"/>
                  </a:lnTo>
                  <a:lnTo>
                    <a:pt x="514" y="173"/>
                  </a:lnTo>
                  <a:lnTo>
                    <a:pt x="477" y="164"/>
                  </a:lnTo>
                  <a:lnTo>
                    <a:pt x="438" y="155"/>
                  </a:lnTo>
                  <a:lnTo>
                    <a:pt x="394" y="144"/>
                  </a:lnTo>
                  <a:lnTo>
                    <a:pt x="346" y="132"/>
                  </a:lnTo>
                  <a:lnTo>
                    <a:pt x="286" y="114"/>
                  </a:lnTo>
                  <a:lnTo>
                    <a:pt x="228" y="97"/>
                  </a:lnTo>
                  <a:lnTo>
                    <a:pt x="189" y="85"/>
                  </a:lnTo>
                  <a:lnTo>
                    <a:pt x="144" y="68"/>
                  </a:lnTo>
                  <a:lnTo>
                    <a:pt x="95" y="47"/>
                  </a:lnTo>
                  <a:lnTo>
                    <a:pt x="51" y="27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37" y="129"/>
                  </a:lnTo>
                  <a:lnTo>
                    <a:pt x="111" y="165"/>
                  </a:lnTo>
                  <a:lnTo>
                    <a:pt x="197" y="202"/>
                  </a:lnTo>
                  <a:lnTo>
                    <a:pt x="275" y="222"/>
                  </a:lnTo>
                  <a:lnTo>
                    <a:pt x="364" y="247"/>
                  </a:lnTo>
                  <a:lnTo>
                    <a:pt x="453" y="264"/>
                  </a:lnTo>
                  <a:lnTo>
                    <a:pt x="517" y="270"/>
                  </a:lnTo>
                  <a:lnTo>
                    <a:pt x="591" y="271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75" name="Freeform 17"/>
            <p:cNvSpPr/>
            <p:nvPr/>
          </p:nvSpPr>
          <p:spPr>
            <a:xfrm>
              <a:off x="3000" y="2196"/>
              <a:ext cx="1652" cy="827"/>
            </a:xfrm>
            <a:custGeom>
              <a:avLst/>
              <a:gdLst/>
              <a:ahLst/>
              <a:cxnLst>
                <a:cxn ang="0">
                  <a:pos x="1560" y="826"/>
                </a:cxn>
                <a:cxn ang="0">
                  <a:pos x="1461" y="826"/>
                </a:cxn>
                <a:cxn ang="0">
                  <a:pos x="1359" y="819"/>
                </a:cxn>
                <a:cxn ang="0">
                  <a:pos x="1264" y="805"/>
                </a:cxn>
                <a:cxn ang="0">
                  <a:pos x="1153" y="781"/>
                </a:cxn>
                <a:cxn ang="0">
                  <a:pos x="1048" y="748"/>
                </a:cxn>
                <a:cxn ang="0">
                  <a:pos x="936" y="703"/>
                </a:cxn>
                <a:cxn ang="0">
                  <a:pos x="837" y="656"/>
                </a:cxn>
                <a:cxn ang="0">
                  <a:pos x="743" y="609"/>
                </a:cxn>
                <a:cxn ang="0">
                  <a:pos x="646" y="554"/>
                </a:cxn>
                <a:cxn ang="0">
                  <a:pos x="556" y="494"/>
                </a:cxn>
                <a:cxn ang="0">
                  <a:pos x="469" y="425"/>
                </a:cxn>
                <a:cxn ang="0">
                  <a:pos x="397" y="356"/>
                </a:cxn>
                <a:cxn ang="0">
                  <a:pos x="349" y="292"/>
                </a:cxn>
                <a:cxn ang="0">
                  <a:pos x="49" y="313"/>
                </a:cxn>
                <a:cxn ang="0">
                  <a:pos x="151" y="268"/>
                </a:cxn>
                <a:cxn ang="0">
                  <a:pos x="223" y="232"/>
                </a:cxn>
                <a:cxn ang="0">
                  <a:pos x="282" y="195"/>
                </a:cxn>
                <a:cxn ang="0">
                  <a:pos x="339" y="149"/>
                </a:cxn>
                <a:cxn ang="0">
                  <a:pos x="406" y="89"/>
                </a:cxn>
                <a:cxn ang="0">
                  <a:pos x="471" y="30"/>
                </a:cxn>
                <a:cxn ang="0">
                  <a:pos x="523" y="13"/>
                </a:cxn>
                <a:cxn ang="0">
                  <a:pos x="579" y="41"/>
                </a:cxn>
                <a:cxn ang="0">
                  <a:pos x="648" y="69"/>
                </a:cxn>
                <a:cxn ang="0">
                  <a:pos x="712" y="90"/>
                </a:cxn>
                <a:cxn ang="0">
                  <a:pos x="784" y="110"/>
                </a:cxn>
                <a:cxn ang="0">
                  <a:pos x="857" y="129"/>
                </a:cxn>
                <a:cxn ang="0">
                  <a:pos x="928" y="144"/>
                </a:cxn>
                <a:cxn ang="0">
                  <a:pos x="997" y="159"/>
                </a:cxn>
                <a:cxn ang="0">
                  <a:pos x="1089" y="173"/>
                </a:cxn>
                <a:cxn ang="0">
                  <a:pos x="752" y="283"/>
                </a:cxn>
                <a:cxn ang="0">
                  <a:pos x="831" y="386"/>
                </a:cxn>
                <a:cxn ang="0">
                  <a:pos x="891" y="446"/>
                </a:cxn>
                <a:cxn ang="0">
                  <a:pos x="979" y="527"/>
                </a:cxn>
                <a:cxn ang="0">
                  <a:pos x="1054" y="591"/>
                </a:cxn>
                <a:cxn ang="0">
                  <a:pos x="1114" y="638"/>
                </a:cxn>
                <a:cxn ang="0">
                  <a:pos x="1189" y="685"/>
                </a:cxn>
                <a:cxn ang="0">
                  <a:pos x="1267" y="724"/>
                </a:cxn>
                <a:cxn ang="0">
                  <a:pos x="1359" y="757"/>
                </a:cxn>
                <a:cxn ang="0">
                  <a:pos x="1458" y="781"/>
                </a:cxn>
                <a:cxn ang="0">
                  <a:pos x="1563" y="802"/>
                </a:cxn>
              </a:cxnLst>
              <a:pathLst>
                <a:path w="1652" h="827">
                  <a:moveTo>
                    <a:pt x="1651" y="819"/>
                  </a:moveTo>
                  <a:lnTo>
                    <a:pt x="1560" y="826"/>
                  </a:lnTo>
                  <a:lnTo>
                    <a:pt x="1515" y="826"/>
                  </a:lnTo>
                  <a:lnTo>
                    <a:pt x="1461" y="826"/>
                  </a:lnTo>
                  <a:lnTo>
                    <a:pt x="1410" y="822"/>
                  </a:lnTo>
                  <a:lnTo>
                    <a:pt x="1359" y="819"/>
                  </a:lnTo>
                  <a:lnTo>
                    <a:pt x="1309" y="813"/>
                  </a:lnTo>
                  <a:lnTo>
                    <a:pt x="1264" y="805"/>
                  </a:lnTo>
                  <a:lnTo>
                    <a:pt x="1213" y="796"/>
                  </a:lnTo>
                  <a:lnTo>
                    <a:pt x="1153" y="781"/>
                  </a:lnTo>
                  <a:lnTo>
                    <a:pt x="1099" y="763"/>
                  </a:lnTo>
                  <a:lnTo>
                    <a:pt x="1048" y="748"/>
                  </a:lnTo>
                  <a:lnTo>
                    <a:pt x="991" y="727"/>
                  </a:lnTo>
                  <a:lnTo>
                    <a:pt x="936" y="703"/>
                  </a:lnTo>
                  <a:lnTo>
                    <a:pt x="882" y="679"/>
                  </a:lnTo>
                  <a:lnTo>
                    <a:pt x="837" y="656"/>
                  </a:lnTo>
                  <a:lnTo>
                    <a:pt x="786" y="632"/>
                  </a:lnTo>
                  <a:lnTo>
                    <a:pt x="743" y="609"/>
                  </a:lnTo>
                  <a:lnTo>
                    <a:pt x="694" y="582"/>
                  </a:lnTo>
                  <a:lnTo>
                    <a:pt x="646" y="554"/>
                  </a:lnTo>
                  <a:lnTo>
                    <a:pt x="598" y="521"/>
                  </a:lnTo>
                  <a:lnTo>
                    <a:pt x="556" y="494"/>
                  </a:lnTo>
                  <a:lnTo>
                    <a:pt x="511" y="458"/>
                  </a:lnTo>
                  <a:lnTo>
                    <a:pt x="469" y="425"/>
                  </a:lnTo>
                  <a:lnTo>
                    <a:pt x="430" y="392"/>
                  </a:lnTo>
                  <a:lnTo>
                    <a:pt x="397" y="356"/>
                  </a:lnTo>
                  <a:lnTo>
                    <a:pt x="370" y="325"/>
                  </a:lnTo>
                  <a:lnTo>
                    <a:pt x="349" y="292"/>
                  </a:lnTo>
                  <a:lnTo>
                    <a:pt x="0" y="337"/>
                  </a:lnTo>
                  <a:lnTo>
                    <a:pt x="49" y="313"/>
                  </a:lnTo>
                  <a:lnTo>
                    <a:pt x="106" y="289"/>
                  </a:lnTo>
                  <a:lnTo>
                    <a:pt x="151" y="268"/>
                  </a:lnTo>
                  <a:lnTo>
                    <a:pt x="186" y="252"/>
                  </a:lnTo>
                  <a:lnTo>
                    <a:pt x="223" y="232"/>
                  </a:lnTo>
                  <a:lnTo>
                    <a:pt x="253" y="214"/>
                  </a:lnTo>
                  <a:lnTo>
                    <a:pt x="282" y="195"/>
                  </a:lnTo>
                  <a:lnTo>
                    <a:pt x="308" y="172"/>
                  </a:lnTo>
                  <a:lnTo>
                    <a:pt x="339" y="149"/>
                  </a:lnTo>
                  <a:lnTo>
                    <a:pt x="373" y="120"/>
                  </a:lnTo>
                  <a:lnTo>
                    <a:pt x="406" y="89"/>
                  </a:lnTo>
                  <a:lnTo>
                    <a:pt x="436" y="62"/>
                  </a:lnTo>
                  <a:lnTo>
                    <a:pt x="471" y="30"/>
                  </a:lnTo>
                  <a:lnTo>
                    <a:pt x="496" y="0"/>
                  </a:lnTo>
                  <a:lnTo>
                    <a:pt x="523" y="13"/>
                  </a:lnTo>
                  <a:lnTo>
                    <a:pt x="550" y="28"/>
                  </a:lnTo>
                  <a:lnTo>
                    <a:pt x="579" y="41"/>
                  </a:lnTo>
                  <a:lnTo>
                    <a:pt x="613" y="55"/>
                  </a:lnTo>
                  <a:lnTo>
                    <a:pt x="648" y="69"/>
                  </a:lnTo>
                  <a:lnTo>
                    <a:pt x="680" y="81"/>
                  </a:lnTo>
                  <a:lnTo>
                    <a:pt x="712" y="90"/>
                  </a:lnTo>
                  <a:lnTo>
                    <a:pt x="747" y="101"/>
                  </a:lnTo>
                  <a:lnTo>
                    <a:pt x="784" y="110"/>
                  </a:lnTo>
                  <a:lnTo>
                    <a:pt x="822" y="120"/>
                  </a:lnTo>
                  <a:lnTo>
                    <a:pt x="857" y="129"/>
                  </a:lnTo>
                  <a:lnTo>
                    <a:pt x="891" y="138"/>
                  </a:lnTo>
                  <a:lnTo>
                    <a:pt x="928" y="144"/>
                  </a:lnTo>
                  <a:lnTo>
                    <a:pt x="963" y="152"/>
                  </a:lnTo>
                  <a:lnTo>
                    <a:pt x="997" y="159"/>
                  </a:lnTo>
                  <a:lnTo>
                    <a:pt x="1036" y="167"/>
                  </a:lnTo>
                  <a:lnTo>
                    <a:pt x="1089" y="173"/>
                  </a:lnTo>
                  <a:lnTo>
                    <a:pt x="728" y="235"/>
                  </a:lnTo>
                  <a:lnTo>
                    <a:pt x="752" y="283"/>
                  </a:lnTo>
                  <a:lnTo>
                    <a:pt x="780" y="319"/>
                  </a:lnTo>
                  <a:lnTo>
                    <a:pt x="831" y="386"/>
                  </a:lnTo>
                  <a:lnTo>
                    <a:pt x="861" y="416"/>
                  </a:lnTo>
                  <a:lnTo>
                    <a:pt x="891" y="446"/>
                  </a:lnTo>
                  <a:lnTo>
                    <a:pt x="945" y="497"/>
                  </a:lnTo>
                  <a:lnTo>
                    <a:pt x="979" y="527"/>
                  </a:lnTo>
                  <a:lnTo>
                    <a:pt x="1018" y="563"/>
                  </a:lnTo>
                  <a:lnTo>
                    <a:pt x="1054" y="591"/>
                  </a:lnTo>
                  <a:lnTo>
                    <a:pt x="1084" y="615"/>
                  </a:lnTo>
                  <a:lnTo>
                    <a:pt x="1114" y="638"/>
                  </a:lnTo>
                  <a:lnTo>
                    <a:pt x="1150" y="661"/>
                  </a:lnTo>
                  <a:lnTo>
                    <a:pt x="1189" y="685"/>
                  </a:lnTo>
                  <a:lnTo>
                    <a:pt x="1228" y="703"/>
                  </a:lnTo>
                  <a:lnTo>
                    <a:pt x="1267" y="724"/>
                  </a:lnTo>
                  <a:lnTo>
                    <a:pt x="1315" y="742"/>
                  </a:lnTo>
                  <a:lnTo>
                    <a:pt x="1359" y="757"/>
                  </a:lnTo>
                  <a:lnTo>
                    <a:pt x="1410" y="769"/>
                  </a:lnTo>
                  <a:lnTo>
                    <a:pt x="1458" y="781"/>
                  </a:lnTo>
                  <a:lnTo>
                    <a:pt x="1509" y="793"/>
                  </a:lnTo>
                  <a:lnTo>
                    <a:pt x="1563" y="802"/>
                  </a:lnTo>
                  <a:lnTo>
                    <a:pt x="1651" y="81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505200"/>
            <a:ext cx="1752600" cy="1390650"/>
            <a:chOff x="0" y="2532"/>
            <a:chExt cx="1104" cy="876"/>
          </a:xfrm>
        </p:grpSpPr>
        <p:graphicFrame>
          <p:nvGraphicFramePr>
            <p:cNvPr id="35870" name="Object 19"/>
            <p:cNvGraphicFramePr/>
            <p:nvPr/>
          </p:nvGraphicFramePr>
          <p:xfrm>
            <a:off x="0" y="2532"/>
            <a:ext cx="1104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4" imgW="3658870" imgH="2923540" progId="MS_ClipArt_Gallery.2">
                    <p:embed/>
                  </p:oleObj>
                </mc:Choice>
                <mc:Fallback>
                  <p:oleObj name="" r:id="rId4" imgW="3658870" imgH="2923540" progId="MS_ClipArt_Gallery.2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2532"/>
                          <a:ext cx="1104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86" y="282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组合测试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25" name="Group 27"/>
          <p:cNvGrpSpPr/>
          <p:nvPr/>
        </p:nvGrpSpPr>
        <p:grpSpPr>
          <a:xfrm>
            <a:off x="1801813" y="2813050"/>
            <a:ext cx="2625725" cy="1457325"/>
            <a:chOff x="1135" y="2096"/>
            <a:chExt cx="1654" cy="918"/>
          </a:xfrm>
        </p:grpSpPr>
        <p:sp>
          <p:nvSpPr>
            <p:cNvPr id="35865" name="Freeform 22"/>
            <p:cNvSpPr/>
            <p:nvPr/>
          </p:nvSpPr>
          <p:spPr>
            <a:xfrm>
              <a:off x="1702" y="2271"/>
              <a:ext cx="358" cy="140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0" y="0"/>
                </a:cxn>
                <a:cxn ang="0">
                  <a:pos x="357" y="64"/>
                </a:cxn>
                <a:cxn ang="0">
                  <a:pos x="351" y="101"/>
                </a:cxn>
                <a:cxn ang="0">
                  <a:pos x="327" y="139"/>
                </a:cxn>
                <a:cxn ang="0">
                  <a:pos x="0" y="82"/>
                </a:cxn>
              </a:cxnLst>
              <a:pathLst>
                <a:path w="358" h="140">
                  <a:moveTo>
                    <a:pt x="0" y="82"/>
                  </a:moveTo>
                  <a:lnTo>
                    <a:pt x="0" y="0"/>
                  </a:lnTo>
                  <a:lnTo>
                    <a:pt x="357" y="64"/>
                  </a:lnTo>
                  <a:lnTo>
                    <a:pt x="351" y="101"/>
                  </a:lnTo>
                  <a:lnTo>
                    <a:pt x="327" y="139"/>
                  </a:lnTo>
                  <a:lnTo>
                    <a:pt x="0" y="82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66" name="Freeform 23"/>
            <p:cNvSpPr/>
            <p:nvPr/>
          </p:nvSpPr>
          <p:spPr>
            <a:xfrm>
              <a:off x="2443" y="2383"/>
              <a:ext cx="345" cy="134"/>
            </a:xfrm>
            <a:custGeom>
              <a:avLst/>
              <a:gdLst/>
              <a:ahLst/>
              <a:cxnLst>
                <a:cxn ang="0">
                  <a:pos x="344" y="133"/>
                </a:cxn>
                <a:cxn ang="0">
                  <a:pos x="343" y="58"/>
                </a:cxn>
                <a:cxn ang="0">
                  <a:pos x="0" y="0"/>
                </a:cxn>
                <a:cxn ang="0">
                  <a:pos x="0" y="95"/>
                </a:cxn>
                <a:cxn ang="0">
                  <a:pos x="344" y="133"/>
                </a:cxn>
              </a:cxnLst>
              <a:pathLst>
                <a:path w="345" h="134">
                  <a:moveTo>
                    <a:pt x="344" y="133"/>
                  </a:moveTo>
                  <a:lnTo>
                    <a:pt x="343" y="58"/>
                  </a:lnTo>
                  <a:lnTo>
                    <a:pt x="0" y="0"/>
                  </a:lnTo>
                  <a:lnTo>
                    <a:pt x="0" y="95"/>
                  </a:lnTo>
                  <a:lnTo>
                    <a:pt x="344" y="133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5867" name="Group 26"/>
            <p:cNvGrpSpPr/>
            <p:nvPr/>
          </p:nvGrpSpPr>
          <p:grpSpPr>
            <a:xfrm>
              <a:off x="1135" y="2096"/>
              <a:ext cx="1654" cy="918"/>
              <a:chOff x="1135" y="2096"/>
              <a:chExt cx="1654" cy="918"/>
            </a:xfrm>
          </p:grpSpPr>
          <p:sp>
            <p:nvSpPr>
              <p:cNvPr id="35868" name="Freeform 24"/>
              <p:cNvSpPr/>
              <p:nvPr/>
            </p:nvSpPr>
            <p:spPr>
              <a:xfrm>
                <a:off x="1135" y="2182"/>
                <a:ext cx="1653" cy="832"/>
              </a:xfrm>
              <a:custGeom>
                <a:avLst/>
                <a:gdLst/>
                <a:ahLst/>
                <a:cxnLst>
                  <a:cxn ang="0">
                    <a:pos x="93" y="831"/>
                  </a:cxn>
                  <a:cxn ang="0">
                    <a:pos x="193" y="831"/>
                  </a:cxn>
                  <a:cxn ang="0">
                    <a:pos x="294" y="826"/>
                  </a:cxn>
                  <a:cxn ang="0">
                    <a:pos x="391" y="812"/>
                  </a:cxn>
                  <a:cxn ang="0">
                    <a:pos x="501" y="788"/>
                  </a:cxn>
                  <a:cxn ang="0">
                    <a:pos x="606" y="754"/>
                  </a:cxn>
                  <a:cxn ang="0">
                    <a:pos x="718" y="708"/>
                  </a:cxn>
                  <a:cxn ang="0">
                    <a:pos x="817" y="660"/>
                  </a:cxn>
                  <a:cxn ang="0">
                    <a:pos x="911" y="613"/>
                  </a:cxn>
                  <a:cxn ang="0">
                    <a:pos x="1008" y="557"/>
                  </a:cxn>
                  <a:cxn ang="0">
                    <a:pos x="1098" y="496"/>
                  </a:cxn>
                  <a:cxn ang="0">
                    <a:pos x="1185" y="426"/>
                  </a:cxn>
                  <a:cxn ang="0">
                    <a:pos x="1257" y="356"/>
                  </a:cxn>
                  <a:cxn ang="0">
                    <a:pos x="1305" y="291"/>
                  </a:cxn>
                  <a:cxn ang="0">
                    <a:pos x="1599" y="312"/>
                  </a:cxn>
                  <a:cxn ang="0">
                    <a:pos x="1506" y="270"/>
                  </a:cxn>
                  <a:cxn ang="0">
                    <a:pos x="1434" y="228"/>
                  </a:cxn>
                  <a:cxn ang="0">
                    <a:pos x="1375" y="190"/>
                  </a:cxn>
                  <a:cxn ang="0">
                    <a:pos x="1315" y="146"/>
                  </a:cxn>
                  <a:cxn ang="0">
                    <a:pos x="1245" y="87"/>
                  </a:cxn>
                  <a:cxn ang="0">
                    <a:pos x="1183" y="26"/>
                  </a:cxn>
                  <a:cxn ang="0">
                    <a:pos x="1131" y="9"/>
                  </a:cxn>
                  <a:cxn ang="0">
                    <a:pos x="1075" y="36"/>
                  </a:cxn>
                  <a:cxn ang="0">
                    <a:pos x="1006" y="66"/>
                  </a:cxn>
                  <a:cxn ang="0">
                    <a:pos x="943" y="85"/>
                  </a:cxn>
                  <a:cxn ang="0">
                    <a:pos x="871" y="106"/>
                  </a:cxn>
                  <a:cxn ang="0">
                    <a:pos x="797" y="126"/>
                  </a:cxn>
                  <a:cxn ang="0">
                    <a:pos x="726" y="141"/>
                  </a:cxn>
                  <a:cxn ang="0">
                    <a:pos x="658" y="156"/>
                  </a:cxn>
                  <a:cxn ang="0">
                    <a:pos x="565" y="171"/>
                  </a:cxn>
                  <a:cxn ang="0">
                    <a:pos x="902" y="282"/>
                  </a:cxn>
                  <a:cxn ang="0">
                    <a:pos x="823" y="386"/>
                  </a:cxn>
                  <a:cxn ang="0">
                    <a:pos x="763" y="448"/>
                  </a:cxn>
                  <a:cxn ang="0">
                    <a:pos x="676" y="528"/>
                  </a:cxn>
                  <a:cxn ang="0">
                    <a:pos x="570" y="601"/>
                  </a:cxn>
                  <a:cxn ang="0">
                    <a:pos x="471" y="654"/>
                  </a:cxn>
                  <a:cxn ang="0">
                    <a:pos x="400" y="689"/>
                  </a:cxn>
                  <a:cxn ang="0">
                    <a:pos x="297" y="719"/>
                  </a:cxn>
                  <a:cxn ang="0">
                    <a:pos x="169" y="749"/>
                  </a:cxn>
                  <a:cxn ang="0">
                    <a:pos x="0" y="761"/>
                  </a:cxn>
                </a:cxnLst>
                <a:pathLst>
                  <a:path w="1653" h="832">
                    <a:moveTo>
                      <a:pt x="1" y="826"/>
                    </a:moveTo>
                    <a:lnTo>
                      <a:pt x="93" y="831"/>
                    </a:lnTo>
                    <a:lnTo>
                      <a:pt x="139" y="831"/>
                    </a:lnTo>
                    <a:lnTo>
                      <a:pt x="193" y="831"/>
                    </a:lnTo>
                    <a:lnTo>
                      <a:pt x="244" y="829"/>
                    </a:lnTo>
                    <a:lnTo>
                      <a:pt x="294" y="826"/>
                    </a:lnTo>
                    <a:lnTo>
                      <a:pt x="345" y="821"/>
                    </a:lnTo>
                    <a:lnTo>
                      <a:pt x="391" y="812"/>
                    </a:lnTo>
                    <a:lnTo>
                      <a:pt x="441" y="802"/>
                    </a:lnTo>
                    <a:lnTo>
                      <a:pt x="501" y="788"/>
                    </a:lnTo>
                    <a:lnTo>
                      <a:pt x="555" y="769"/>
                    </a:lnTo>
                    <a:lnTo>
                      <a:pt x="606" y="754"/>
                    </a:lnTo>
                    <a:lnTo>
                      <a:pt x="664" y="732"/>
                    </a:lnTo>
                    <a:lnTo>
                      <a:pt x="718" y="708"/>
                    </a:lnTo>
                    <a:lnTo>
                      <a:pt x="772" y="684"/>
                    </a:lnTo>
                    <a:lnTo>
                      <a:pt x="817" y="660"/>
                    </a:lnTo>
                    <a:lnTo>
                      <a:pt x="869" y="636"/>
                    </a:lnTo>
                    <a:lnTo>
                      <a:pt x="911" y="613"/>
                    </a:lnTo>
                    <a:lnTo>
                      <a:pt x="960" y="585"/>
                    </a:lnTo>
                    <a:lnTo>
                      <a:pt x="1008" y="557"/>
                    </a:lnTo>
                    <a:lnTo>
                      <a:pt x="1056" y="523"/>
                    </a:lnTo>
                    <a:lnTo>
                      <a:pt x="1098" y="496"/>
                    </a:lnTo>
                    <a:lnTo>
                      <a:pt x="1143" y="459"/>
                    </a:lnTo>
                    <a:lnTo>
                      <a:pt x="1185" y="426"/>
                    </a:lnTo>
                    <a:lnTo>
                      <a:pt x="1225" y="393"/>
                    </a:lnTo>
                    <a:lnTo>
                      <a:pt x="1257" y="356"/>
                    </a:lnTo>
                    <a:lnTo>
                      <a:pt x="1284" y="325"/>
                    </a:lnTo>
                    <a:lnTo>
                      <a:pt x="1305" y="291"/>
                    </a:lnTo>
                    <a:lnTo>
                      <a:pt x="1652" y="336"/>
                    </a:lnTo>
                    <a:lnTo>
                      <a:pt x="1599" y="312"/>
                    </a:lnTo>
                    <a:lnTo>
                      <a:pt x="1557" y="291"/>
                    </a:lnTo>
                    <a:lnTo>
                      <a:pt x="1506" y="270"/>
                    </a:lnTo>
                    <a:lnTo>
                      <a:pt x="1467" y="248"/>
                    </a:lnTo>
                    <a:lnTo>
                      <a:pt x="1434" y="228"/>
                    </a:lnTo>
                    <a:lnTo>
                      <a:pt x="1404" y="212"/>
                    </a:lnTo>
                    <a:lnTo>
                      <a:pt x="1375" y="190"/>
                    </a:lnTo>
                    <a:lnTo>
                      <a:pt x="1346" y="170"/>
                    </a:lnTo>
                    <a:lnTo>
                      <a:pt x="1315" y="146"/>
                    </a:lnTo>
                    <a:lnTo>
                      <a:pt x="1281" y="117"/>
                    </a:lnTo>
                    <a:lnTo>
                      <a:pt x="1245" y="87"/>
                    </a:lnTo>
                    <a:lnTo>
                      <a:pt x="1216" y="58"/>
                    </a:lnTo>
                    <a:lnTo>
                      <a:pt x="1183" y="26"/>
                    </a:lnTo>
                    <a:lnTo>
                      <a:pt x="1158" y="0"/>
                    </a:lnTo>
                    <a:lnTo>
                      <a:pt x="1131" y="9"/>
                    </a:lnTo>
                    <a:lnTo>
                      <a:pt x="1104" y="24"/>
                    </a:lnTo>
                    <a:lnTo>
                      <a:pt x="1075" y="36"/>
                    </a:lnTo>
                    <a:lnTo>
                      <a:pt x="1041" y="51"/>
                    </a:lnTo>
                    <a:lnTo>
                      <a:pt x="1006" y="66"/>
                    </a:lnTo>
                    <a:lnTo>
                      <a:pt x="974" y="76"/>
                    </a:lnTo>
                    <a:lnTo>
                      <a:pt x="943" y="85"/>
                    </a:lnTo>
                    <a:lnTo>
                      <a:pt x="907" y="98"/>
                    </a:lnTo>
                    <a:lnTo>
                      <a:pt x="871" y="106"/>
                    </a:lnTo>
                    <a:lnTo>
                      <a:pt x="832" y="117"/>
                    </a:lnTo>
                    <a:lnTo>
                      <a:pt x="797" y="126"/>
                    </a:lnTo>
                    <a:lnTo>
                      <a:pt x="763" y="135"/>
                    </a:lnTo>
                    <a:lnTo>
                      <a:pt x="726" y="141"/>
                    </a:lnTo>
                    <a:lnTo>
                      <a:pt x="691" y="149"/>
                    </a:lnTo>
                    <a:lnTo>
                      <a:pt x="658" y="156"/>
                    </a:lnTo>
                    <a:lnTo>
                      <a:pt x="618" y="165"/>
                    </a:lnTo>
                    <a:lnTo>
                      <a:pt x="565" y="171"/>
                    </a:lnTo>
                    <a:lnTo>
                      <a:pt x="927" y="234"/>
                    </a:lnTo>
                    <a:lnTo>
                      <a:pt x="902" y="282"/>
                    </a:lnTo>
                    <a:lnTo>
                      <a:pt x="875" y="318"/>
                    </a:lnTo>
                    <a:lnTo>
                      <a:pt x="823" y="386"/>
                    </a:lnTo>
                    <a:lnTo>
                      <a:pt x="793" y="417"/>
                    </a:lnTo>
                    <a:lnTo>
                      <a:pt x="763" y="448"/>
                    </a:lnTo>
                    <a:lnTo>
                      <a:pt x="721" y="486"/>
                    </a:lnTo>
                    <a:lnTo>
                      <a:pt x="676" y="528"/>
                    </a:lnTo>
                    <a:lnTo>
                      <a:pt x="630" y="558"/>
                    </a:lnTo>
                    <a:lnTo>
                      <a:pt x="570" y="601"/>
                    </a:lnTo>
                    <a:lnTo>
                      <a:pt x="519" y="627"/>
                    </a:lnTo>
                    <a:lnTo>
                      <a:pt x="471" y="654"/>
                    </a:lnTo>
                    <a:lnTo>
                      <a:pt x="429" y="675"/>
                    </a:lnTo>
                    <a:lnTo>
                      <a:pt x="400" y="689"/>
                    </a:lnTo>
                    <a:lnTo>
                      <a:pt x="345" y="704"/>
                    </a:lnTo>
                    <a:lnTo>
                      <a:pt x="297" y="719"/>
                    </a:lnTo>
                    <a:lnTo>
                      <a:pt x="244" y="737"/>
                    </a:lnTo>
                    <a:lnTo>
                      <a:pt x="169" y="749"/>
                    </a:lnTo>
                    <a:lnTo>
                      <a:pt x="112" y="758"/>
                    </a:lnTo>
                    <a:lnTo>
                      <a:pt x="0" y="761"/>
                    </a:lnTo>
                    <a:lnTo>
                      <a:pt x="1" y="826"/>
                    </a:lnTo>
                  </a:path>
                </a:pathLst>
              </a:custGeom>
              <a:solidFill>
                <a:srgbClr val="008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9" name="Freeform 25"/>
              <p:cNvSpPr/>
              <p:nvPr/>
            </p:nvSpPr>
            <p:spPr>
              <a:xfrm>
                <a:off x="1136" y="2096"/>
                <a:ext cx="1653" cy="858"/>
              </a:xfrm>
              <a:custGeom>
                <a:avLst/>
                <a:gdLst/>
                <a:ahLst/>
                <a:cxnLst>
                  <a:cxn ang="0">
                    <a:pos x="91" y="857"/>
                  </a:cxn>
                  <a:cxn ang="0">
                    <a:pos x="191" y="857"/>
                  </a:cxn>
                  <a:cxn ang="0">
                    <a:pos x="292" y="851"/>
                  </a:cxn>
                  <a:cxn ang="0">
                    <a:pos x="389" y="836"/>
                  </a:cxn>
                  <a:cxn ang="0">
                    <a:pos x="499" y="811"/>
                  </a:cxn>
                  <a:cxn ang="0">
                    <a:pos x="604" y="776"/>
                  </a:cxn>
                  <a:cxn ang="0">
                    <a:pos x="716" y="730"/>
                  </a:cxn>
                  <a:cxn ang="0">
                    <a:pos x="815" y="680"/>
                  </a:cxn>
                  <a:cxn ang="0">
                    <a:pos x="909" y="630"/>
                  </a:cxn>
                  <a:cxn ang="0">
                    <a:pos x="1006" y="574"/>
                  </a:cxn>
                  <a:cxn ang="0">
                    <a:pos x="1096" y="511"/>
                  </a:cxn>
                  <a:cxn ang="0">
                    <a:pos x="1183" y="439"/>
                  </a:cxn>
                  <a:cxn ang="0">
                    <a:pos x="1255" y="366"/>
                  </a:cxn>
                  <a:cxn ang="0">
                    <a:pos x="1303" y="300"/>
                  </a:cxn>
                  <a:cxn ang="0">
                    <a:pos x="1597" y="322"/>
                  </a:cxn>
                  <a:cxn ang="0">
                    <a:pos x="1504" y="278"/>
                  </a:cxn>
                  <a:cxn ang="0">
                    <a:pos x="1432" y="235"/>
                  </a:cxn>
                  <a:cxn ang="0">
                    <a:pos x="1373" y="196"/>
                  </a:cxn>
                  <a:cxn ang="0">
                    <a:pos x="1313" y="150"/>
                  </a:cxn>
                  <a:cxn ang="0">
                    <a:pos x="1243" y="91"/>
                  </a:cxn>
                  <a:cxn ang="0">
                    <a:pos x="1181" y="28"/>
                  </a:cxn>
                  <a:cxn ang="0">
                    <a:pos x="1129" y="10"/>
                  </a:cxn>
                  <a:cxn ang="0">
                    <a:pos x="1073" y="39"/>
                  </a:cxn>
                  <a:cxn ang="0">
                    <a:pos x="1004" y="69"/>
                  </a:cxn>
                  <a:cxn ang="0">
                    <a:pos x="941" y="89"/>
                  </a:cxn>
                  <a:cxn ang="0">
                    <a:pos x="869" y="109"/>
                  </a:cxn>
                  <a:cxn ang="0">
                    <a:pos x="795" y="129"/>
                  </a:cxn>
                  <a:cxn ang="0">
                    <a:pos x="724" y="145"/>
                  </a:cxn>
                  <a:cxn ang="0">
                    <a:pos x="656" y="160"/>
                  </a:cxn>
                  <a:cxn ang="0">
                    <a:pos x="565" y="175"/>
                  </a:cxn>
                  <a:cxn ang="0">
                    <a:pos x="900" y="291"/>
                  </a:cxn>
                  <a:cxn ang="0">
                    <a:pos x="821" y="397"/>
                  </a:cxn>
                  <a:cxn ang="0">
                    <a:pos x="761" y="461"/>
                  </a:cxn>
                  <a:cxn ang="0">
                    <a:pos x="674" y="545"/>
                  </a:cxn>
                  <a:cxn ang="0">
                    <a:pos x="598" y="611"/>
                  </a:cxn>
                  <a:cxn ang="0">
                    <a:pos x="538" y="660"/>
                  </a:cxn>
                  <a:cxn ang="0">
                    <a:pos x="463" y="711"/>
                  </a:cxn>
                  <a:cxn ang="0">
                    <a:pos x="386" y="752"/>
                  </a:cxn>
                  <a:cxn ang="0">
                    <a:pos x="292" y="785"/>
                  </a:cxn>
                  <a:cxn ang="0">
                    <a:pos x="194" y="811"/>
                  </a:cxn>
                  <a:cxn ang="0">
                    <a:pos x="86" y="834"/>
                  </a:cxn>
                </a:cxnLst>
                <a:pathLst>
                  <a:path w="1653" h="858">
                    <a:moveTo>
                      <a:pt x="0" y="851"/>
                    </a:moveTo>
                    <a:lnTo>
                      <a:pt x="91" y="857"/>
                    </a:lnTo>
                    <a:lnTo>
                      <a:pt x="137" y="857"/>
                    </a:lnTo>
                    <a:lnTo>
                      <a:pt x="191" y="857"/>
                    </a:lnTo>
                    <a:lnTo>
                      <a:pt x="242" y="854"/>
                    </a:lnTo>
                    <a:lnTo>
                      <a:pt x="292" y="851"/>
                    </a:lnTo>
                    <a:lnTo>
                      <a:pt x="343" y="845"/>
                    </a:lnTo>
                    <a:lnTo>
                      <a:pt x="389" y="836"/>
                    </a:lnTo>
                    <a:lnTo>
                      <a:pt x="439" y="826"/>
                    </a:lnTo>
                    <a:lnTo>
                      <a:pt x="499" y="811"/>
                    </a:lnTo>
                    <a:lnTo>
                      <a:pt x="553" y="792"/>
                    </a:lnTo>
                    <a:lnTo>
                      <a:pt x="604" y="776"/>
                    </a:lnTo>
                    <a:lnTo>
                      <a:pt x="662" y="755"/>
                    </a:lnTo>
                    <a:lnTo>
                      <a:pt x="716" y="730"/>
                    </a:lnTo>
                    <a:lnTo>
                      <a:pt x="770" y="705"/>
                    </a:lnTo>
                    <a:lnTo>
                      <a:pt x="815" y="680"/>
                    </a:lnTo>
                    <a:lnTo>
                      <a:pt x="867" y="654"/>
                    </a:lnTo>
                    <a:lnTo>
                      <a:pt x="909" y="630"/>
                    </a:lnTo>
                    <a:lnTo>
                      <a:pt x="958" y="602"/>
                    </a:lnTo>
                    <a:lnTo>
                      <a:pt x="1006" y="574"/>
                    </a:lnTo>
                    <a:lnTo>
                      <a:pt x="1054" y="539"/>
                    </a:lnTo>
                    <a:lnTo>
                      <a:pt x="1096" y="511"/>
                    </a:lnTo>
                    <a:lnTo>
                      <a:pt x="1141" y="473"/>
                    </a:lnTo>
                    <a:lnTo>
                      <a:pt x="1183" y="439"/>
                    </a:lnTo>
                    <a:lnTo>
                      <a:pt x="1223" y="404"/>
                    </a:lnTo>
                    <a:lnTo>
                      <a:pt x="1255" y="366"/>
                    </a:lnTo>
                    <a:lnTo>
                      <a:pt x="1282" y="335"/>
                    </a:lnTo>
                    <a:lnTo>
                      <a:pt x="1303" y="300"/>
                    </a:lnTo>
                    <a:lnTo>
                      <a:pt x="1652" y="346"/>
                    </a:lnTo>
                    <a:lnTo>
                      <a:pt x="1597" y="322"/>
                    </a:lnTo>
                    <a:lnTo>
                      <a:pt x="1555" y="300"/>
                    </a:lnTo>
                    <a:lnTo>
                      <a:pt x="1504" y="278"/>
                    </a:lnTo>
                    <a:lnTo>
                      <a:pt x="1465" y="256"/>
                    </a:lnTo>
                    <a:lnTo>
                      <a:pt x="1432" y="235"/>
                    </a:lnTo>
                    <a:lnTo>
                      <a:pt x="1402" y="219"/>
                    </a:lnTo>
                    <a:lnTo>
                      <a:pt x="1373" y="196"/>
                    </a:lnTo>
                    <a:lnTo>
                      <a:pt x="1344" y="174"/>
                    </a:lnTo>
                    <a:lnTo>
                      <a:pt x="1313" y="150"/>
                    </a:lnTo>
                    <a:lnTo>
                      <a:pt x="1279" y="120"/>
                    </a:lnTo>
                    <a:lnTo>
                      <a:pt x="1243" y="91"/>
                    </a:lnTo>
                    <a:lnTo>
                      <a:pt x="1214" y="61"/>
                    </a:lnTo>
                    <a:lnTo>
                      <a:pt x="1181" y="28"/>
                    </a:lnTo>
                    <a:lnTo>
                      <a:pt x="1156" y="0"/>
                    </a:lnTo>
                    <a:lnTo>
                      <a:pt x="1129" y="10"/>
                    </a:lnTo>
                    <a:lnTo>
                      <a:pt x="1102" y="26"/>
                    </a:lnTo>
                    <a:lnTo>
                      <a:pt x="1073" y="39"/>
                    </a:lnTo>
                    <a:lnTo>
                      <a:pt x="1039" y="54"/>
                    </a:lnTo>
                    <a:lnTo>
                      <a:pt x="1004" y="69"/>
                    </a:lnTo>
                    <a:lnTo>
                      <a:pt x="972" y="80"/>
                    </a:lnTo>
                    <a:lnTo>
                      <a:pt x="941" y="89"/>
                    </a:lnTo>
                    <a:lnTo>
                      <a:pt x="905" y="100"/>
                    </a:lnTo>
                    <a:lnTo>
                      <a:pt x="869" y="109"/>
                    </a:lnTo>
                    <a:lnTo>
                      <a:pt x="830" y="120"/>
                    </a:lnTo>
                    <a:lnTo>
                      <a:pt x="795" y="129"/>
                    </a:lnTo>
                    <a:lnTo>
                      <a:pt x="761" y="138"/>
                    </a:lnTo>
                    <a:lnTo>
                      <a:pt x="724" y="145"/>
                    </a:lnTo>
                    <a:lnTo>
                      <a:pt x="689" y="153"/>
                    </a:lnTo>
                    <a:lnTo>
                      <a:pt x="656" y="160"/>
                    </a:lnTo>
                    <a:lnTo>
                      <a:pt x="616" y="169"/>
                    </a:lnTo>
                    <a:lnTo>
                      <a:pt x="565" y="175"/>
                    </a:lnTo>
                    <a:lnTo>
                      <a:pt x="925" y="241"/>
                    </a:lnTo>
                    <a:lnTo>
                      <a:pt x="900" y="291"/>
                    </a:lnTo>
                    <a:lnTo>
                      <a:pt x="873" y="328"/>
                    </a:lnTo>
                    <a:lnTo>
                      <a:pt x="821" y="397"/>
                    </a:lnTo>
                    <a:lnTo>
                      <a:pt x="791" y="430"/>
                    </a:lnTo>
                    <a:lnTo>
                      <a:pt x="761" y="461"/>
                    </a:lnTo>
                    <a:lnTo>
                      <a:pt x="707" y="514"/>
                    </a:lnTo>
                    <a:lnTo>
                      <a:pt x="674" y="545"/>
                    </a:lnTo>
                    <a:lnTo>
                      <a:pt x="634" y="583"/>
                    </a:lnTo>
                    <a:lnTo>
                      <a:pt x="598" y="611"/>
                    </a:lnTo>
                    <a:lnTo>
                      <a:pt x="568" y="636"/>
                    </a:lnTo>
                    <a:lnTo>
                      <a:pt x="538" y="660"/>
                    </a:lnTo>
                    <a:lnTo>
                      <a:pt x="502" y="686"/>
                    </a:lnTo>
                    <a:lnTo>
                      <a:pt x="463" y="711"/>
                    </a:lnTo>
                    <a:lnTo>
                      <a:pt x="424" y="730"/>
                    </a:lnTo>
                    <a:lnTo>
                      <a:pt x="386" y="752"/>
                    </a:lnTo>
                    <a:lnTo>
                      <a:pt x="337" y="770"/>
                    </a:lnTo>
                    <a:lnTo>
                      <a:pt x="292" y="785"/>
                    </a:lnTo>
                    <a:lnTo>
                      <a:pt x="242" y="798"/>
                    </a:lnTo>
                    <a:lnTo>
                      <a:pt x="194" y="811"/>
                    </a:lnTo>
                    <a:lnTo>
                      <a:pt x="143" y="823"/>
                    </a:lnTo>
                    <a:lnTo>
                      <a:pt x="86" y="834"/>
                    </a:lnTo>
                    <a:lnTo>
                      <a:pt x="0" y="851"/>
                    </a:lnTo>
                  </a:path>
                </a:pathLst>
              </a:custGeom>
              <a:solidFill>
                <a:srgbClr val="00FF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7389813" y="381000"/>
            <a:ext cx="1752600" cy="1390650"/>
            <a:chOff x="4655" y="564"/>
            <a:chExt cx="1104" cy="876"/>
          </a:xfrm>
        </p:grpSpPr>
        <p:graphicFrame>
          <p:nvGraphicFramePr>
            <p:cNvPr id="35863" name="Object 28"/>
            <p:cNvGraphicFramePr/>
            <p:nvPr/>
          </p:nvGraphicFramePr>
          <p:xfrm>
            <a:off x="4655" y="564"/>
            <a:ext cx="1104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5" imgW="3658870" imgH="2923540" progId="MS_ClipArt_Gallery.2">
                    <p:embed/>
                  </p:oleObj>
                </mc:Choice>
                <mc:Fallback>
                  <p:oleObj name="" r:id="rId5" imgW="3658870" imgH="2923540" progId="MS_ClipArt_Gallery.2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55" y="564"/>
                          <a:ext cx="1104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4790" y="854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楷体_GB2312" panose="02010609030101010101" pitchFamily="49" charset="-122"/>
                  <a:ea typeface="楷体_GB2312" panose="02010609030101010101" pitchFamily="49" charset="-122"/>
                  <a:cs typeface="+mn-cs"/>
                </a:rPr>
                <a:t>组合测试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35" name="Group 36"/>
          <p:cNvGrpSpPr/>
          <p:nvPr/>
        </p:nvGrpSpPr>
        <p:grpSpPr>
          <a:xfrm>
            <a:off x="4760913" y="1114425"/>
            <a:ext cx="2625725" cy="1458913"/>
            <a:chOff x="2999" y="1026"/>
            <a:chExt cx="1654" cy="919"/>
          </a:xfrm>
        </p:grpSpPr>
        <p:sp>
          <p:nvSpPr>
            <p:cNvPr id="35859" name="Freeform 32"/>
            <p:cNvSpPr/>
            <p:nvPr/>
          </p:nvSpPr>
          <p:spPr>
            <a:xfrm>
              <a:off x="3000" y="1026"/>
              <a:ext cx="1653" cy="833"/>
            </a:xfrm>
            <a:custGeom>
              <a:avLst/>
              <a:gdLst/>
              <a:ahLst/>
              <a:cxnLst>
                <a:cxn ang="0">
                  <a:pos x="1558" y="0"/>
                </a:cxn>
                <a:cxn ang="0">
                  <a:pos x="1459" y="0"/>
                </a:cxn>
                <a:cxn ang="0">
                  <a:pos x="1357" y="5"/>
                </a:cxn>
                <a:cxn ang="0">
                  <a:pos x="1262" y="20"/>
                </a:cxn>
                <a:cxn ang="0">
                  <a:pos x="1151" y="44"/>
                </a:cxn>
                <a:cxn ang="0">
                  <a:pos x="1046" y="78"/>
                </a:cxn>
                <a:cxn ang="0">
                  <a:pos x="934" y="124"/>
                </a:cxn>
                <a:cxn ang="0">
                  <a:pos x="835" y="172"/>
                </a:cxn>
                <a:cxn ang="0">
                  <a:pos x="741" y="219"/>
                </a:cxn>
                <a:cxn ang="0">
                  <a:pos x="644" y="275"/>
                </a:cxn>
                <a:cxn ang="0">
                  <a:pos x="554" y="336"/>
                </a:cxn>
                <a:cxn ang="0">
                  <a:pos x="467" y="406"/>
                </a:cxn>
                <a:cxn ang="0">
                  <a:pos x="395" y="476"/>
                </a:cxn>
                <a:cxn ang="0">
                  <a:pos x="347" y="541"/>
                </a:cxn>
                <a:cxn ang="0">
                  <a:pos x="53" y="520"/>
                </a:cxn>
                <a:cxn ang="0">
                  <a:pos x="146" y="562"/>
                </a:cxn>
                <a:cxn ang="0">
                  <a:pos x="218" y="604"/>
                </a:cxn>
                <a:cxn ang="0">
                  <a:pos x="277" y="642"/>
                </a:cxn>
                <a:cxn ang="0">
                  <a:pos x="337" y="686"/>
                </a:cxn>
                <a:cxn ang="0">
                  <a:pos x="407" y="744"/>
                </a:cxn>
                <a:cxn ang="0">
                  <a:pos x="469" y="806"/>
                </a:cxn>
                <a:cxn ang="0">
                  <a:pos x="521" y="824"/>
                </a:cxn>
                <a:cxn ang="0">
                  <a:pos x="577" y="796"/>
                </a:cxn>
                <a:cxn ang="0">
                  <a:pos x="646" y="766"/>
                </a:cxn>
                <a:cxn ang="0">
                  <a:pos x="710" y="746"/>
                </a:cxn>
                <a:cxn ang="0">
                  <a:pos x="782" y="726"/>
                </a:cxn>
                <a:cxn ang="0">
                  <a:pos x="855" y="706"/>
                </a:cxn>
                <a:cxn ang="0">
                  <a:pos x="926" y="691"/>
                </a:cxn>
                <a:cxn ang="0">
                  <a:pos x="995" y="676"/>
                </a:cxn>
                <a:cxn ang="0">
                  <a:pos x="1087" y="661"/>
                </a:cxn>
                <a:cxn ang="0">
                  <a:pos x="750" y="550"/>
                </a:cxn>
                <a:cxn ang="0">
                  <a:pos x="829" y="446"/>
                </a:cxn>
                <a:cxn ang="0">
                  <a:pos x="889" y="384"/>
                </a:cxn>
                <a:cxn ang="0">
                  <a:pos x="977" y="303"/>
                </a:cxn>
                <a:cxn ang="0">
                  <a:pos x="1052" y="247"/>
                </a:cxn>
                <a:cxn ang="0">
                  <a:pos x="1109" y="206"/>
                </a:cxn>
                <a:cxn ang="0">
                  <a:pos x="1190" y="159"/>
                </a:cxn>
                <a:cxn ang="0">
                  <a:pos x="1256" y="126"/>
                </a:cxn>
                <a:cxn ang="0">
                  <a:pos x="1352" y="99"/>
                </a:cxn>
                <a:cxn ang="0">
                  <a:pos x="1453" y="75"/>
                </a:cxn>
                <a:cxn ang="0">
                  <a:pos x="1652" y="63"/>
                </a:cxn>
              </a:cxnLst>
              <a:pathLst>
                <a:path w="1653" h="833">
                  <a:moveTo>
                    <a:pt x="1651" y="5"/>
                  </a:moveTo>
                  <a:lnTo>
                    <a:pt x="1558" y="0"/>
                  </a:lnTo>
                  <a:lnTo>
                    <a:pt x="1513" y="0"/>
                  </a:lnTo>
                  <a:lnTo>
                    <a:pt x="1459" y="0"/>
                  </a:lnTo>
                  <a:lnTo>
                    <a:pt x="1408" y="2"/>
                  </a:lnTo>
                  <a:lnTo>
                    <a:pt x="1357" y="5"/>
                  </a:lnTo>
                  <a:lnTo>
                    <a:pt x="1307" y="11"/>
                  </a:lnTo>
                  <a:lnTo>
                    <a:pt x="1262" y="20"/>
                  </a:lnTo>
                  <a:lnTo>
                    <a:pt x="1211" y="30"/>
                  </a:lnTo>
                  <a:lnTo>
                    <a:pt x="1151" y="44"/>
                  </a:lnTo>
                  <a:lnTo>
                    <a:pt x="1097" y="63"/>
                  </a:lnTo>
                  <a:lnTo>
                    <a:pt x="1046" y="78"/>
                  </a:lnTo>
                  <a:lnTo>
                    <a:pt x="989" y="100"/>
                  </a:lnTo>
                  <a:lnTo>
                    <a:pt x="934" y="124"/>
                  </a:lnTo>
                  <a:lnTo>
                    <a:pt x="880" y="148"/>
                  </a:lnTo>
                  <a:lnTo>
                    <a:pt x="835" y="172"/>
                  </a:lnTo>
                  <a:lnTo>
                    <a:pt x="784" y="196"/>
                  </a:lnTo>
                  <a:lnTo>
                    <a:pt x="741" y="219"/>
                  </a:lnTo>
                  <a:lnTo>
                    <a:pt x="692" y="246"/>
                  </a:lnTo>
                  <a:lnTo>
                    <a:pt x="644" y="275"/>
                  </a:lnTo>
                  <a:lnTo>
                    <a:pt x="596" y="309"/>
                  </a:lnTo>
                  <a:lnTo>
                    <a:pt x="554" y="336"/>
                  </a:lnTo>
                  <a:lnTo>
                    <a:pt x="509" y="373"/>
                  </a:lnTo>
                  <a:lnTo>
                    <a:pt x="467" y="406"/>
                  </a:lnTo>
                  <a:lnTo>
                    <a:pt x="428" y="439"/>
                  </a:lnTo>
                  <a:lnTo>
                    <a:pt x="395" y="476"/>
                  </a:lnTo>
                  <a:lnTo>
                    <a:pt x="368" y="507"/>
                  </a:lnTo>
                  <a:lnTo>
                    <a:pt x="347" y="541"/>
                  </a:lnTo>
                  <a:lnTo>
                    <a:pt x="0" y="495"/>
                  </a:lnTo>
                  <a:lnTo>
                    <a:pt x="53" y="520"/>
                  </a:lnTo>
                  <a:lnTo>
                    <a:pt x="95" y="541"/>
                  </a:lnTo>
                  <a:lnTo>
                    <a:pt x="146" y="562"/>
                  </a:lnTo>
                  <a:lnTo>
                    <a:pt x="184" y="584"/>
                  </a:lnTo>
                  <a:lnTo>
                    <a:pt x="218" y="604"/>
                  </a:lnTo>
                  <a:lnTo>
                    <a:pt x="248" y="620"/>
                  </a:lnTo>
                  <a:lnTo>
                    <a:pt x="277" y="642"/>
                  </a:lnTo>
                  <a:lnTo>
                    <a:pt x="306" y="662"/>
                  </a:lnTo>
                  <a:lnTo>
                    <a:pt x="337" y="686"/>
                  </a:lnTo>
                  <a:lnTo>
                    <a:pt x="371" y="715"/>
                  </a:lnTo>
                  <a:lnTo>
                    <a:pt x="407" y="744"/>
                  </a:lnTo>
                  <a:lnTo>
                    <a:pt x="437" y="774"/>
                  </a:lnTo>
                  <a:lnTo>
                    <a:pt x="469" y="806"/>
                  </a:lnTo>
                  <a:lnTo>
                    <a:pt x="494" y="832"/>
                  </a:lnTo>
                  <a:lnTo>
                    <a:pt x="521" y="824"/>
                  </a:lnTo>
                  <a:lnTo>
                    <a:pt x="548" y="808"/>
                  </a:lnTo>
                  <a:lnTo>
                    <a:pt x="577" y="796"/>
                  </a:lnTo>
                  <a:lnTo>
                    <a:pt x="611" y="781"/>
                  </a:lnTo>
                  <a:lnTo>
                    <a:pt x="646" y="766"/>
                  </a:lnTo>
                  <a:lnTo>
                    <a:pt x="678" y="756"/>
                  </a:lnTo>
                  <a:lnTo>
                    <a:pt x="710" y="746"/>
                  </a:lnTo>
                  <a:lnTo>
                    <a:pt x="745" y="734"/>
                  </a:lnTo>
                  <a:lnTo>
                    <a:pt x="782" y="726"/>
                  </a:lnTo>
                  <a:lnTo>
                    <a:pt x="820" y="715"/>
                  </a:lnTo>
                  <a:lnTo>
                    <a:pt x="855" y="706"/>
                  </a:lnTo>
                  <a:lnTo>
                    <a:pt x="889" y="697"/>
                  </a:lnTo>
                  <a:lnTo>
                    <a:pt x="926" y="691"/>
                  </a:lnTo>
                  <a:lnTo>
                    <a:pt x="961" y="683"/>
                  </a:lnTo>
                  <a:lnTo>
                    <a:pt x="995" y="676"/>
                  </a:lnTo>
                  <a:lnTo>
                    <a:pt x="1034" y="667"/>
                  </a:lnTo>
                  <a:lnTo>
                    <a:pt x="1087" y="661"/>
                  </a:lnTo>
                  <a:lnTo>
                    <a:pt x="726" y="598"/>
                  </a:lnTo>
                  <a:lnTo>
                    <a:pt x="750" y="550"/>
                  </a:lnTo>
                  <a:lnTo>
                    <a:pt x="778" y="514"/>
                  </a:lnTo>
                  <a:lnTo>
                    <a:pt x="829" y="446"/>
                  </a:lnTo>
                  <a:lnTo>
                    <a:pt x="859" y="415"/>
                  </a:lnTo>
                  <a:lnTo>
                    <a:pt x="889" y="384"/>
                  </a:lnTo>
                  <a:lnTo>
                    <a:pt x="943" y="333"/>
                  </a:lnTo>
                  <a:lnTo>
                    <a:pt x="977" y="303"/>
                  </a:lnTo>
                  <a:lnTo>
                    <a:pt x="1016" y="272"/>
                  </a:lnTo>
                  <a:lnTo>
                    <a:pt x="1052" y="247"/>
                  </a:lnTo>
                  <a:lnTo>
                    <a:pt x="1082" y="229"/>
                  </a:lnTo>
                  <a:lnTo>
                    <a:pt x="1109" y="206"/>
                  </a:lnTo>
                  <a:lnTo>
                    <a:pt x="1148" y="185"/>
                  </a:lnTo>
                  <a:lnTo>
                    <a:pt x="1190" y="159"/>
                  </a:lnTo>
                  <a:lnTo>
                    <a:pt x="1223" y="141"/>
                  </a:lnTo>
                  <a:lnTo>
                    <a:pt x="1256" y="126"/>
                  </a:lnTo>
                  <a:lnTo>
                    <a:pt x="1313" y="111"/>
                  </a:lnTo>
                  <a:lnTo>
                    <a:pt x="1352" y="99"/>
                  </a:lnTo>
                  <a:lnTo>
                    <a:pt x="1408" y="87"/>
                  </a:lnTo>
                  <a:lnTo>
                    <a:pt x="1453" y="75"/>
                  </a:lnTo>
                  <a:lnTo>
                    <a:pt x="1507" y="69"/>
                  </a:lnTo>
                  <a:lnTo>
                    <a:pt x="1652" y="63"/>
                  </a:lnTo>
                  <a:lnTo>
                    <a:pt x="1651" y="5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60" name="Freeform 33"/>
            <p:cNvSpPr/>
            <p:nvPr/>
          </p:nvSpPr>
          <p:spPr>
            <a:xfrm>
              <a:off x="3728" y="1630"/>
              <a:ext cx="358" cy="139"/>
            </a:xfrm>
            <a:custGeom>
              <a:avLst/>
              <a:gdLst/>
              <a:ahLst/>
              <a:cxnLst>
                <a:cxn ang="0">
                  <a:pos x="357" y="57"/>
                </a:cxn>
                <a:cxn ang="0">
                  <a:pos x="357" y="138"/>
                </a:cxn>
                <a:cxn ang="0">
                  <a:pos x="0" y="75"/>
                </a:cxn>
                <a:cxn ang="0">
                  <a:pos x="6" y="38"/>
                </a:cxn>
                <a:cxn ang="0">
                  <a:pos x="30" y="0"/>
                </a:cxn>
                <a:cxn ang="0">
                  <a:pos x="357" y="57"/>
                </a:cxn>
              </a:cxnLst>
              <a:pathLst>
                <a:path w="358" h="139">
                  <a:moveTo>
                    <a:pt x="357" y="57"/>
                  </a:moveTo>
                  <a:lnTo>
                    <a:pt x="357" y="138"/>
                  </a:lnTo>
                  <a:lnTo>
                    <a:pt x="0" y="75"/>
                  </a:lnTo>
                  <a:lnTo>
                    <a:pt x="6" y="38"/>
                  </a:lnTo>
                  <a:lnTo>
                    <a:pt x="30" y="0"/>
                  </a:lnTo>
                  <a:lnTo>
                    <a:pt x="357" y="57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61" name="Freeform 34"/>
            <p:cNvSpPr/>
            <p:nvPr/>
          </p:nvSpPr>
          <p:spPr>
            <a:xfrm>
              <a:off x="3000" y="1523"/>
              <a:ext cx="345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6"/>
                </a:cxn>
                <a:cxn ang="0">
                  <a:pos x="344" y="134"/>
                </a:cxn>
                <a:cxn ang="0">
                  <a:pos x="344" y="39"/>
                </a:cxn>
                <a:cxn ang="0">
                  <a:pos x="0" y="0"/>
                </a:cxn>
              </a:cxnLst>
              <a:pathLst>
                <a:path w="345" h="135">
                  <a:moveTo>
                    <a:pt x="0" y="0"/>
                  </a:moveTo>
                  <a:lnTo>
                    <a:pt x="1" y="76"/>
                  </a:lnTo>
                  <a:lnTo>
                    <a:pt x="344" y="134"/>
                  </a:lnTo>
                  <a:lnTo>
                    <a:pt x="344" y="39"/>
                  </a:lnTo>
                  <a:lnTo>
                    <a:pt x="0" y="0"/>
                  </a:lnTo>
                </a:path>
              </a:pathLst>
            </a:custGeom>
            <a:solidFill>
              <a:srgbClr val="0080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62" name="Freeform 35"/>
            <p:cNvSpPr/>
            <p:nvPr/>
          </p:nvSpPr>
          <p:spPr>
            <a:xfrm>
              <a:off x="2999" y="1087"/>
              <a:ext cx="1653" cy="858"/>
            </a:xfrm>
            <a:custGeom>
              <a:avLst/>
              <a:gdLst/>
              <a:ahLst/>
              <a:cxnLst>
                <a:cxn ang="0">
                  <a:pos x="1560" y="0"/>
                </a:cxn>
                <a:cxn ang="0">
                  <a:pos x="1461" y="0"/>
                </a:cxn>
                <a:cxn ang="0">
                  <a:pos x="1359" y="6"/>
                </a:cxn>
                <a:cxn ang="0">
                  <a:pos x="1264" y="21"/>
                </a:cxn>
                <a:cxn ang="0">
                  <a:pos x="1153" y="46"/>
                </a:cxn>
                <a:cxn ang="0">
                  <a:pos x="1048" y="81"/>
                </a:cxn>
                <a:cxn ang="0">
                  <a:pos x="936" y="127"/>
                </a:cxn>
                <a:cxn ang="0">
                  <a:pos x="837" y="177"/>
                </a:cxn>
                <a:cxn ang="0">
                  <a:pos x="743" y="227"/>
                </a:cxn>
                <a:cxn ang="0">
                  <a:pos x="646" y="283"/>
                </a:cxn>
                <a:cxn ang="0">
                  <a:pos x="556" y="346"/>
                </a:cxn>
                <a:cxn ang="0">
                  <a:pos x="469" y="418"/>
                </a:cxn>
                <a:cxn ang="0">
                  <a:pos x="397" y="491"/>
                </a:cxn>
                <a:cxn ang="0">
                  <a:pos x="349" y="557"/>
                </a:cxn>
                <a:cxn ang="0">
                  <a:pos x="55" y="535"/>
                </a:cxn>
                <a:cxn ang="0">
                  <a:pos x="148" y="579"/>
                </a:cxn>
                <a:cxn ang="0">
                  <a:pos x="220" y="622"/>
                </a:cxn>
                <a:cxn ang="0">
                  <a:pos x="279" y="661"/>
                </a:cxn>
                <a:cxn ang="0">
                  <a:pos x="339" y="707"/>
                </a:cxn>
                <a:cxn ang="0">
                  <a:pos x="409" y="767"/>
                </a:cxn>
                <a:cxn ang="0">
                  <a:pos x="471" y="829"/>
                </a:cxn>
                <a:cxn ang="0">
                  <a:pos x="523" y="847"/>
                </a:cxn>
                <a:cxn ang="0">
                  <a:pos x="579" y="818"/>
                </a:cxn>
                <a:cxn ang="0">
                  <a:pos x="648" y="788"/>
                </a:cxn>
                <a:cxn ang="0">
                  <a:pos x="712" y="769"/>
                </a:cxn>
                <a:cxn ang="0">
                  <a:pos x="784" y="748"/>
                </a:cxn>
                <a:cxn ang="0">
                  <a:pos x="857" y="728"/>
                </a:cxn>
                <a:cxn ang="0">
                  <a:pos x="928" y="712"/>
                </a:cxn>
                <a:cxn ang="0">
                  <a:pos x="997" y="697"/>
                </a:cxn>
                <a:cxn ang="0">
                  <a:pos x="1087" y="681"/>
                </a:cxn>
                <a:cxn ang="0">
                  <a:pos x="752" y="566"/>
                </a:cxn>
                <a:cxn ang="0">
                  <a:pos x="831" y="460"/>
                </a:cxn>
                <a:cxn ang="0">
                  <a:pos x="891" y="396"/>
                </a:cxn>
                <a:cxn ang="0">
                  <a:pos x="979" y="312"/>
                </a:cxn>
                <a:cxn ang="0">
                  <a:pos x="1054" y="246"/>
                </a:cxn>
                <a:cxn ang="0">
                  <a:pos x="1114" y="197"/>
                </a:cxn>
                <a:cxn ang="0">
                  <a:pos x="1189" y="146"/>
                </a:cxn>
                <a:cxn ang="0">
                  <a:pos x="1267" y="105"/>
                </a:cxn>
                <a:cxn ang="0">
                  <a:pos x="1359" y="72"/>
                </a:cxn>
                <a:cxn ang="0">
                  <a:pos x="1458" y="46"/>
                </a:cxn>
                <a:cxn ang="0">
                  <a:pos x="1565" y="23"/>
                </a:cxn>
              </a:cxnLst>
              <a:pathLst>
                <a:path w="1653" h="858">
                  <a:moveTo>
                    <a:pt x="1652" y="6"/>
                  </a:moveTo>
                  <a:lnTo>
                    <a:pt x="1560" y="0"/>
                  </a:lnTo>
                  <a:lnTo>
                    <a:pt x="1515" y="0"/>
                  </a:lnTo>
                  <a:lnTo>
                    <a:pt x="1461" y="0"/>
                  </a:lnTo>
                  <a:lnTo>
                    <a:pt x="1410" y="3"/>
                  </a:lnTo>
                  <a:lnTo>
                    <a:pt x="1359" y="6"/>
                  </a:lnTo>
                  <a:lnTo>
                    <a:pt x="1309" y="12"/>
                  </a:lnTo>
                  <a:lnTo>
                    <a:pt x="1264" y="21"/>
                  </a:lnTo>
                  <a:lnTo>
                    <a:pt x="1213" y="31"/>
                  </a:lnTo>
                  <a:lnTo>
                    <a:pt x="1153" y="46"/>
                  </a:lnTo>
                  <a:lnTo>
                    <a:pt x="1099" y="65"/>
                  </a:lnTo>
                  <a:lnTo>
                    <a:pt x="1048" y="81"/>
                  </a:lnTo>
                  <a:lnTo>
                    <a:pt x="991" y="103"/>
                  </a:lnTo>
                  <a:lnTo>
                    <a:pt x="936" y="127"/>
                  </a:lnTo>
                  <a:lnTo>
                    <a:pt x="882" y="152"/>
                  </a:lnTo>
                  <a:lnTo>
                    <a:pt x="837" y="177"/>
                  </a:lnTo>
                  <a:lnTo>
                    <a:pt x="786" y="203"/>
                  </a:lnTo>
                  <a:lnTo>
                    <a:pt x="743" y="227"/>
                  </a:lnTo>
                  <a:lnTo>
                    <a:pt x="694" y="255"/>
                  </a:lnTo>
                  <a:lnTo>
                    <a:pt x="646" y="283"/>
                  </a:lnTo>
                  <a:lnTo>
                    <a:pt x="598" y="318"/>
                  </a:lnTo>
                  <a:lnTo>
                    <a:pt x="556" y="346"/>
                  </a:lnTo>
                  <a:lnTo>
                    <a:pt x="511" y="384"/>
                  </a:lnTo>
                  <a:lnTo>
                    <a:pt x="469" y="418"/>
                  </a:lnTo>
                  <a:lnTo>
                    <a:pt x="430" y="453"/>
                  </a:lnTo>
                  <a:lnTo>
                    <a:pt x="397" y="491"/>
                  </a:lnTo>
                  <a:lnTo>
                    <a:pt x="370" y="522"/>
                  </a:lnTo>
                  <a:lnTo>
                    <a:pt x="349" y="557"/>
                  </a:lnTo>
                  <a:lnTo>
                    <a:pt x="0" y="511"/>
                  </a:lnTo>
                  <a:lnTo>
                    <a:pt x="55" y="535"/>
                  </a:lnTo>
                  <a:lnTo>
                    <a:pt x="97" y="557"/>
                  </a:lnTo>
                  <a:lnTo>
                    <a:pt x="148" y="579"/>
                  </a:lnTo>
                  <a:lnTo>
                    <a:pt x="186" y="601"/>
                  </a:lnTo>
                  <a:lnTo>
                    <a:pt x="220" y="622"/>
                  </a:lnTo>
                  <a:lnTo>
                    <a:pt x="250" y="638"/>
                  </a:lnTo>
                  <a:lnTo>
                    <a:pt x="279" y="661"/>
                  </a:lnTo>
                  <a:lnTo>
                    <a:pt x="308" y="682"/>
                  </a:lnTo>
                  <a:lnTo>
                    <a:pt x="339" y="707"/>
                  </a:lnTo>
                  <a:lnTo>
                    <a:pt x="373" y="737"/>
                  </a:lnTo>
                  <a:lnTo>
                    <a:pt x="409" y="767"/>
                  </a:lnTo>
                  <a:lnTo>
                    <a:pt x="439" y="796"/>
                  </a:lnTo>
                  <a:lnTo>
                    <a:pt x="471" y="829"/>
                  </a:lnTo>
                  <a:lnTo>
                    <a:pt x="496" y="857"/>
                  </a:lnTo>
                  <a:lnTo>
                    <a:pt x="523" y="847"/>
                  </a:lnTo>
                  <a:lnTo>
                    <a:pt x="550" y="831"/>
                  </a:lnTo>
                  <a:lnTo>
                    <a:pt x="579" y="818"/>
                  </a:lnTo>
                  <a:lnTo>
                    <a:pt x="613" y="803"/>
                  </a:lnTo>
                  <a:lnTo>
                    <a:pt x="648" y="788"/>
                  </a:lnTo>
                  <a:lnTo>
                    <a:pt x="680" y="777"/>
                  </a:lnTo>
                  <a:lnTo>
                    <a:pt x="712" y="769"/>
                  </a:lnTo>
                  <a:lnTo>
                    <a:pt x="747" y="757"/>
                  </a:lnTo>
                  <a:lnTo>
                    <a:pt x="784" y="748"/>
                  </a:lnTo>
                  <a:lnTo>
                    <a:pt x="822" y="737"/>
                  </a:lnTo>
                  <a:lnTo>
                    <a:pt x="857" y="728"/>
                  </a:lnTo>
                  <a:lnTo>
                    <a:pt x="891" y="719"/>
                  </a:lnTo>
                  <a:lnTo>
                    <a:pt x="928" y="712"/>
                  </a:lnTo>
                  <a:lnTo>
                    <a:pt x="963" y="704"/>
                  </a:lnTo>
                  <a:lnTo>
                    <a:pt x="997" y="697"/>
                  </a:lnTo>
                  <a:lnTo>
                    <a:pt x="1036" y="687"/>
                  </a:lnTo>
                  <a:lnTo>
                    <a:pt x="1087" y="681"/>
                  </a:lnTo>
                  <a:lnTo>
                    <a:pt x="728" y="616"/>
                  </a:lnTo>
                  <a:lnTo>
                    <a:pt x="752" y="566"/>
                  </a:lnTo>
                  <a:lnTo>
                    <a:pt x="780" y="529"/>
                  </a:lnTo>
                  <a:lnTo>
                    <a:pt x="831" y="460"/>
                  </a:lnTo>
                  <a:lnTo>
                    <a:pt x="861" y="427"/>
                  </a:lnTo>
                  <a:lnTo>
                    <a:pt x="891" y="396"/>
                  </a:lnTo>
                  <a:lnTo>
                    <a:pt x="945" y="343"/>
                  </a:lnTo>
                  <a:lnTo>
                    <a:pt x="979" y="312"/>
                  </a:lnTo>
                  <a:lnTo>
                    <a:pt x="1018" y="274"/>
                  </a:lnTo>
                  <a:lnTo>
                    <a:pt x="1054" y="246"/>
                  </a:lnTo>
                  <a:lnTo>
                    <a:pt x="1084" y="221"/>
                  </a:lnTo>
                  <a:lnTo>
                    <a:pt x="1114" y="197"/>
                  </a:lnTo>
                  <a:lnTo>
                    <a:pt x="1150" y="171"/>
                  </a:lnTo>
                  <a:lnTo>
                    <a:pt x="1189" y="146"/>
                  </a:lnTo>
                  <a:lnTo>
                    <a:pt x="1228" y="127"/>
                  </a:lnTo>
                  <a:lnTo>
                    <a:pt x="1267" y="105"/>
                  </a:lnTo>
                  <a:lnTo>
                    <a:pt x="1315" y="87"/>
                  </a:lnTo>
                  <a:lnTo>
                    <a:pt x="1359" y="72"/>
                  </a:lnTo>
                  <a:lnTo>
                    <a:pt x="1410" y="59"/>
                  </a:lnTo>
                  <a:lnTo>
                    <a:pt x="1458" y="46"/>
                  </a:lnTo>
                  <a:lnTo>
                    <a:pt x="1509" y="34"/>
                  </a:lnTo>
                  <a:lnTo>
                    <a:pt x="1565" y="23"/>
                  </a:lnTo>
                  <a:lnTo>
                    <a:pt x="1652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40" name="Object 37"/>
          <p:cNvGraphicFramePr/>
          <p:nvPr/>
        </p:nvGraphicFramePr>
        <p:xfrm>
          <a:off x="3119438" y="2054225"/>
          <a:ext cx="2824162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6" imgW="3657600" imgH="2015490" progId="MS_ClipArt_Gallery.2">
                  <p:embed/>
                </p:oleObj>
              </mc:Choice>
              <mc:Fallback>
                <p:oleObj name="" r:id="rId6" imgW="3657600" imgH="2015490" progId="MS_ClipArt_Gallery.2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438" y="2054225"/>
                        <a:ext cx="2824162" cy="1552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39" descr="White Marble"/>
          <p:cNvSpPr/>
          <p:nvPr/>
        </p:nvSpPr>
        <p:spPr>
          <a:xfrm>
            <a:off x="482600" y="5159375"/>
            <a:ext cx="7950200" cy="630238"/>
          </a:xfrm>
          <a:prstGeom prst="rect">
            <a:avLst/>
          </a:prstGeom>
          <a:blipFill rotWithShape="0">
            <a:blip r:embed="rId8"/>
          </a:blipFill>
          <a:ln w="508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2075" tIns="46038" rIns="92075" bIns="46038">
            <a:spAutoFit/>
          </a:bodyPr>
          <a:p>
            <a:pPr algn="ctr"/>
            <a:r>
              <a:rPr lang="zh-CN" altLang="en-US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缺  陷  跟  踪</a:t>
            </a:r>
            <a:endParaRPr lang="zh-CN" altLang="en-US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1203325" y="1973263"/>
            <a:ext cx="14224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集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44" name="Rectangle 20"/>
          <p:cNvSpPr>
            <a:spLocks noChangeArrowheads="1"/>
          </p:cNvSpPr>
          <p:nvPr/>
        </p:nvSpPr>
        <p:spPr bwMode="auto">
          <a:xfrm>
            <a:off x="3048000" y="1974850"/>
            <a:ext cx="146367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成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5029200" y="19748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测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6781800" y="20510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试</a:t>
            </a:r>
            <a:endParaRPr kumimoji="0" lang="zh-CN" altLang="en-US" sz="9600" b="1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1577975" y="2438400"/>
            <a:ext cx="9128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4"/>
          <p:cNvSpPr/>
          <p:nvPr/>
        </p:nvSpPr>
        <p:spPr>
          <a:xfrm>
            <a:off x="1577975" y="1752600"/>
            <a:ext cx="912813" cy="614363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73338" y="2438400"/>
            <a:ext cx="49006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为什么要做测试？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Rectangle 37"/>
          <p:cNvSpPr/>
          <p:nvPr/>
        </p:nvSpPr>
        <p:spPr>
          <a:xfrm>
            <a:off x="2573338" y="1752600"/>
            <a:ext cx="4900612" cy="614363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什么是测试？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02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574800" y="31242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2570163" y="31242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测试的分类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65275" y="38100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560638" y="38100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如何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设计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测试用例？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565275" y="4498975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2560638" y="4498975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测试的流程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565275" y="51816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2560638" y="51816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测试与质量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457200" y="420688"/>
            <a:ext cx="8229600" cy="4525962"/>
          </a:xfrm>
        </p:spPr>
        <p:txBody>
          <a:bodyPr vert="horz" wrap="square" lIns="91440" tIns="45720" rIns="91440" bIns="45720" anchor="t"/>
          <a:p>
            <a:endParaRPr lang="zh-CN" altLang="en-US" sz="2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6868" name="Line 3"/>
          <p:cNvSpPr/>
          <p:nvPr/>
        </p:nvSpPr>
        <p:spPr>
          <a:xfrm>
            <a:off x="2532063" y="3709988"/>
            <a:ext cx="0" cy="1968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69" name="Line 4"/>
          <p:cNvSpPr/>
          <p:nvPr/>
        </p:nvSpPr>
        <p:spPr>
          <a:xfrm>
            <a:off x="1792288" y="3709988"/>
            <a:ext cx="0" cy="219075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70" name="Line 5"/>
          <p:cNvSpPr/>
          <p:nvPr/>
        </p:nvSpPr>
        <p:spPr>
          <a:xfrm>
            <a:off x="1071563" y="3709988"/>
            <a:ext cx="0" cy="219075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71" name="Line 6"/>
          <p:cNvSpPr/>
          <p:nvPr/>
        </p:nvSpPr>
        <p:spPr>
          <a:xfrm>
            <a:off x="449263" y="3748088"/>
            <a:ext cx="0" cy="150812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872" name="Group 13"/>
          <p:cNvGrpSpPr/>
          <p:nvPr/>
        </p:nvGrpSpPr>
        <p:grpSpPr>
          <a:xfrm>
            <a:off x="825500" y="3302000"/>
            <a:ext cx="500063" cy="498475"/>
            <a:chOff x="520" y="2823"/>
            <a:chExt cx="315" cy="314"/>
          </a:xfrm>
        </p:grpSpPr>
        <p:sp>
          <p:nvSpPr>
            <p:cNvPr id="37115" name="Rectangle 7"/>
            <p:cNvSpPr/>
            <p:nvPr/>
          </p:nvSpPr>
          <p:spPr>
            <a:xfrm>
              <a:off x="576" y="2823"/>
              <a:ext cx="201" cy="18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6" name="Rectangle 8"/>
            <p:cNvSpPr/>
            <p:nvPr/>
          </p:nvSpPr>
          <p:spPr>
            <a:xfrm>
              <a:off x="588" y="2838"/>
              <a:ext cx="178" cy="16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7" name="Rectangle 9"/>
            <p:cNvSpPr/>
            <p:nvPr/>
          </p:nvSpPr>
          <p:spPr>
            <a:xfrm>
              <a:off x="544" y="3023"/>
              <a:ext cx="266" cy="64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8" name="Rectangle 10"/>
            <p:cNvSpPr/>
            <p:nvPr/>
          </p:nvSpPr>
          <p:spPr>
            <a:xfrm>
              <a:off x="568" y="3054"/>
              <a:ext cx="66" cy="1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9" name="Rectangle 11"/>
            <p:cNvSpPr/>
            <p:nvPr/>
          </p:nvSpPr>
          <p:spPr>
            <a:xfrm>
              <a:off x="601" y="3048"/>
              <a:ext cx="8" cy="1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20" name="Freeform 12"/>
            <p:cNvSpPr/>
            <p:nvPr/>
          </p:nvSpPr>
          <p:spPr>
            <a:xfrm>
              <a:off x="520" y="3099"/>
              <a:ext cx="315" cy="38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14" y="37"/>
                </a:cxn>
                <a:cxn ang="0">
                  <a:pos x="0" y="37"/>
                </a:cxn>
                <a:cxn ang="0">
                  <a:pos x="33" y="0"/>
                </a:cxn>
                <a:cxn ang="0">
                  <a:pos x="281" y="0"/>
                </a:cxn>
              </a:cxnLst>
              <a:pathLst>
                <a:path w="315" h="38">
                  <a:moveTo>
                    <a:pt x="281" y="0"/>
                  </a:moveTo>
                  <a:lnTo>
                    <a:pt x="314" y="37"/>
                  </a:lnTo>
                  <a:lnTo>
                    <a:pt x="0" y="37"/>
                  </a:lnTo>
                  <a:lnTo>
                    <a:pt x="33" y="0"/>
                  </a:lnTo>
                  <a:lnTo>
                    <a:pt x="281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73" name="Group 20"/>
          <p:cNvGrpSpPr/>
          <p:nvPr/>
        </p:nvGrpSpPr>
        <p:grpSpPr>
          <a:xfrm>
            <a:off x="2254250" y="3302000"/>
            <a:ext cx="501650" cy="498475"/>
            <a:chOff x="1420" y="2823"/>
            <a:chExt cx="316" cy="314"/>
          </a:xfrm>
        </p:grpSpPr>
        <p:sp>
          <p:nvSpPr>
            <p:cNvPr id="37109" name="Rectangle 14"/>
            <p:cNvSpPr/>
            <p:nvPr/>
          </p:nvSpPr>
          <p:spPr>
            <a:xfrm>
              <a:off x="1476" y="2823"/>
              <a:ext cx="201" cy="18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0" name="Rectangle 15"/>
            <p:cNvSpPr/>
            <p:nvPr/>
          </p:nvSpPr>
          <p:spPr>
            <a:xfrm>
              <a:off x="1488" y="2838"/>
              <a:ext cx="177" cy="16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1" name="Rectangle 16"/>
            <p:cNvSpPr/>
            <p:nvPr/>
          </p:nvSpPr>
          <p:spPr>
            <a:xfrm>
              <a:off x="1444" y="3023"/>
              <a:ext cx="266" cy="64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2" name="Rectangle 17"/>
            <p:cNvSpPr/>
            <p:nvPr/>
          </p:nvSpPr>
          <p:spPr>
            <a:xfrm>
              <a:off x="1468" y="3054"/>
              <a:ext cx="65" cy="1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3" name="Rectangle 18"/>
            <p:cNvSpPr/>
            <p:nvPr/>
          </p:nvSpPr>
          <p:spPr>
            <a:xfrm>
              <a:off x="1501" y="3048"/>
              <a:ext cx="8" cy="1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14" name="Freeform 19"/>
            <p:cNvSpPr/>
            <p:nvPr/>
          </p:nvSpPr>
          <p:spPr>
            <a:xfrm>
              <a:off x="1420" y="3099"/>
              <a:ext cx="316" cy="38"/>
            </a:xfrm>
            <a:custGeom>
              <a:avLst/>
              <a:gdLst/>
              <a:ahLst/>
              <a:cxnLst>
                <a:cxn ang="0">
                  <a:pos x="282" y="0"/>
                </a:cxn>
                <a:cxn ang="0">
                  <a:pos x="315" y="37"/>
                </a:cxn>
                <a:cxn ang="0">
                  <a:pos x="0" y="37"/>
                </a:cxn>
                <a:cxn ang="0">
                  <a:pos x="33" y="0"/>
                </a:cxn>
                <a:cxn ang="0">
                  <a:pos x="282" y="0"/>
                </a:cxn>
              </a:cxnLst>
              <a:pathLst>
                <a:path w="316" h="38">
                  <a:moveTo>
                    <a:pt x="282" y="0"/>
                  </a:moveTo>
                  <a:lnTo>
                    <a:pt x="315" y="37"/>
                  </a:lnTo>
                  <a:lnTo>
                    <a:pt x="0" y="37"/>
                  </a:lnTo>
                  <a:lnTo>
                    <a:pt x="33" y="0"/>
                  </a:lnTo>
                  <a:lnTo>
                    <a:pt x="282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74" name="Group 30"/>
          <p:cNvGrpSpPr/>
          <p:nvPr/>
        </p:nvGrpSpPr>
        <p:grpSpPr>
          <a:xfrm>
            <a:off x="236538" y="2965450"/>
            <a:ext cx="444500" cy="906463"/>
            <a:chOff x="149" y="2611"/>
            <a:chExt cx="280" cy="571"/>
          </a:xfrm>
        </p:grpSpPr>
        <p:sp>
          <p:nvSpPr>
            <p:cNvPr id="37100" name="Rectangle 21"/>
            <p:cNvSpPr/>
            <p:nvPr/>
          </p:nvSpPr>
          <p:spPr>
            <a:xfrm>
              <a:off x="171" y="2611"/>
              <a:ext cx="236" cy="541"/>
            </a:xfrm>
            <a:prstGeom prst="rect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01" name="Rectangle 22"/>
            <p:cNvSpPr/>
            <p:nvPr/>
          </p:nvSpPr>
          <p:spPr>
            <a:xfrm>
              <a:off x="182" y="2627"/>
              <a:ext cx="214" cy="512"/>
            </a:xfrm>
            <a:prstGeom prst="rect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02" name="Rectangle 23"/>
            <p:cNvSpPr/>
            <p:nvPr/>
          </p:nvSpPr>
          <p:spPr>
            <a:xfrm>
              <a:off x="206" y="2659"/>
              <a:ext cx="166" cy="67"/>
            </a:xfrm>
            <a:prstGeom prst="rect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03" name="Oval 24"/>
            <p:cNvSpPr/>
            <p:nvPr/>
          </p:nvSpPr>
          <p:spPr>
            <a:xfrm>
              <a:off x="373" y="3115"/>
              <a:ext cx="10" cy="11"/>
            </a:xfrm>
            <a:prstGeom prst="ellipse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04" name="Line 25"/>
            <p:cNvSpPr/>
            <p:nvPr/>
          </p:nvSpPr>
          <p:spPr>
            <a:xfrm flipH="1">
              <a:off x="179" y="3077"/>
              <a:ext cx="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105" name="Line 26"/>
            <p:cNvSpPr/>
            <p:nvPr/>
          </p:nvSpPr>
          <p:spPr>
            <a:xfrm flipH="1">
              <a:off x="179" y="2830"/>
              <a:ext cx="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106" name="Line 27"/>
            <p:cNvSpPr/>
            <p:nvPr/>
          </p:nvSpPr>
          <p:spPr>
            <a:xfrm flipH="1">
              <a:off x="250" y="2778"/>
              <a:ext cx="7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107" name="Rectangle 28"/>
            <p:cNvSpPr/>
            <p:nvPr/>
          </p:nvSpPr>
          <p:spPr>
            <a:xfrm>
              <a:off x="288" y="2769"/>
              <a:ext cx="8" cy="21"/>
            </a:xfrm>
            <a:prstGeom prst="rect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108" name="Rectangle 29"/>
            <p:cNvSpPr/>
            <p:nvPr/>
          </p:nvSpPr>
          <p:spPr>
            <a:xfrm>
              <a:off x="149" y="3158"/>
              <a:ext cx="280" cy="24"/>
            </a:xfrm>
            <a:prstGeom prst="rect">
              <a:avLst/>
            </a:prstGeom>
            <a:solidFill>
              <a:srgbClr val="FF33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6875" name="Line 31"/>
          <p:cNvSpPr/>
          <p:nvPr/>
        </p:nvSpPr>
        <p:spPr>
          <a:xfrm>
            <a:off x="76200" y="3925888"/>
            <a:ext cx="3352800" cy="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76" name="Rectangle 32" descr="绿色大理石"/>
          <p:cNvSpPr/>
          <p:nvPr/>
        </p:nvSpPr>
        <p:spPr>
          <a:xfrm>
            <a:off x="3430588" y="3670300"/>
            <a:ext cx="984250" cy="471488"/>
          </a:xfrm>
          <a:prstGeom prst="rect">
            <a:avLst/>
          </a:prstGeom>
          <a:blipFill rotWithShape="0">
            <a:blip r:embed="rId1"/>
          </a:blip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6877" name="Group 38"/>
          <p:cNvGrpSpPr/>
          <p:nvPr/>
        </p:nvGrpSpPr>
        <p:grpSpPr>
          <a:xfrm>
            <a:off x="4179888" y="4670425"/>
            <a:ext cx="1200150" cy="358775"/>
            <a:chOff x="2633" y="3685"/>
            <a:chExt cx="756" cy="226"/>
          </a:xfrm>
        </p:grpSpPr>
        <p:sp>
          <p:nvSpPr>
            <p:cNvPr id="37095" name="Oval 33" descr="棕色大理石"/>
            <p:cNvSpPr/>
            <p:nvPr/>
          </p:nvSpPr>
          <p:spPr>
            <a:xfrm>
              <a:off x="2637" y="3813"/>
              <a:ext cx="751" cy="98"/>
            </a:xfrm>
            <a:prstGeom prst="ellipse">
              <a:avLst/>
            </a:prstGeom>
            <a:blipFill rotWithShape="0">
              <a:blip r:embed="rId2"/>
            </a:blip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6" name="Rectangle 34" descr="Brown Marble"/>
            <p:cNvSpPr/>
            <p:nvPr/>
          </p:nvSpPr>
          <p:spPr>
            <a:xfrm>
              <a:off x="2637" y="3737"/>
              <a:ext cx="751" cy="121"/>
            </a:xfrm>
            <a:prstGeom prst="rect">
              <a:avLst/>
            </a:prstGeom>
            <a:blipFill rotWithShape="0">
              <a:blip r:embed="rId3"/>
            </a:blipFill>
            <a:ln w="12700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7" name="Oval 35" descr="Brown Marble"/>
            <p:cNvSpPr/>
            <p:nvPr/>
          </p:nvSpPr>
          <p:spPr>
            <a:xfrm>
              <a:off x="2637" y="3685"/>
              <a:ext cx="751" cy="98"/>
            </a:xfrm>
            <a:prstGeom prst="ellipse">
              <a:avLst/>
            </a:prstGeom>
            <a:blipFill rotWithShape="0">
              <a:blip r:embed="rId3"/>
            </a:blip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8" name="Line 36"/>
            <p:cNvSpPr/>
            <p:nvPr/>
          </p:nvSpPr>
          <p:spPr>
            <a:xfrm>
              <a:off x="2633" y="3736"/>
              <a:ext cx="0" cy="12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99" name="Line 37"/>
            <p:cNvSpPr/>
            <p:nvPr/>
          </p:nvSpPr>
          <p:spPr>
            <a:xfrm>
              <a:off x="3389" y="3737"/>
              <a:ext cx="0" cy="12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6878" name="Freeform 39"/>
          <p:cNvSpPr/>
          <p:nvPr/>
        </p:nvSpPr>
        <p:spPr>
          <a:xfrm>
            <a:off x="5375275" y="4948238"/>
            <a:ext cx="1452563" cy="730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915" h="460">
                <a:moveTo>
                  <a:pt x="0" y="0"/>
                </a:moveTo>
                <a:lnTo>
                  <a:pt x="506" y="142"/>
                </a:lnTo>
                <a:lnTo>
                  <a:pt x="259" y="269"/>
                </a:lnTo>
                <a:lnTo>
                  <a:pt x="914" y="459"/>
                </a:lnTo>
              </a:path>
            </a:pathLst>
          </a:custGeom>
          <a:noFill/>
          <a:ln w="25400" cap="rnd" cmpd="sng">
            <a:solidFill>
              <a:srgbClr val="FAFD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p>
            <a:endParaRPr lang="zh-CN" altLang="en-US"/>
          </a:p>
        </p:txBody>
      </p:sp>
      <p:sp>
        <p:nvSpPr>
          <p:cNvPr id="36879" name="Line 40"/>
          <p:cNvSpPr/>
          <p:nvPr/>
        </p:nvSpPr>
        <p:spPr>
          <a:xfrm>
            <a:off x="5635625" y="3079750"/>
            <a:ext cx="3143250" cy="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0" name="Line 41"/>
          <p:cNvSpPr/>
          <p:nvPr/>
        </p:nvSpPr>
        <p:spPr>
          <a:xfrm>
            <a:off x="5376863" y="4149725"/>
            <a:ext cx="3532187" cy="4763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1" name="Line 42"/>
          <p:cNvSpPr/>
          <p:nvPr/>
        </p:nvSpPr>
        <p:spPr>
          <a:xfrm>
            <a:off x="6805613" y="2689225"/>
            <a:ext cx="0" cy="166688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2" name="Line 43"/>
          <p:cNvSpPr/>
          <p:nvPr/>
        </p:nvSpPr>
        <p:spPr>
          <a:xfrm>
            <a:off x="7545388" y="2689225"/>
            <a:ext cx="0" cy="185738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3" name="Line 44"/>
          <p:cNvSpPr/>
          <p:nvPr/>
        </p:nvSpPr>
        <p:spPr>
          <a:xfrm>
            <a:off x="8124825" y="2679700"/>
            <a:ext cx="0" cy="185738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4" name="Line 45"/>
          <p:cNvSpPr/>
          <p:nvPr/>
        </p:nvSpPr>
        <p:spPr>
          <a:xfrm>
            <a:off x="5810250" y="3992563"/>
            <a:ext cx="0" cy="16510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5" name="Line 46"/>
          <p:cNvSpPr/>
          <p:nvPr/>
        </p:nvSpPr>
        <p:spPr>
          <a:xfrm>
            <a:off x="6588125" y="3992563"/>
            <a:ext cx="0" cy="16510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6" name="Line 47"/>
          <p:cNvSpPr/>
          <p:nvPr/>
        </p:nvSpPr>
        <p:spPr>
          <a:xfrm>
            <a:off x="7318375" y="3963988"/>
            <a:ext cx="0" cy="1841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87" name="Line 48"/>
          <p:cNvSpPr/>
          <p:nvPr/>
        </p:nvSpPr>
        <p:spPr>
          <a:xfrm>
            <a:off x="8048625" y="3973513"/>
            <a:ext cx="0" cy="1841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888" name="Group 55"/>
          <p:cNvGrpSpPr/>
          <p:nvPr/>
        </p:nvGrpSpPr>
        <p:grpSpPr>
          <a:xfrm>
            <a:off x="7905750" y="2506663"/>
            <a:ext cx="500063" cy="423862"/>
            <a:chOff x="4980" y="2322"/>
            <a:chExt cx="315" cy="267"/>
          </a:xfrm>
        </p:grpSpPr>
        <p:sp>
          <p:nvSpPr>
            <p:cNvPr id="37089" name="Rectangle 49"/>
            <p:cNvSpPr/>
            <p:nvPr/>
          </p:nvSpPr>
          <p:spPr>
            <a:xfrm>
              <a:off x="5036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0" name="Rectangle 50"/>
            <p:cNvSpPr/>
            <p:nvPr/>
          </p:nvSpPr>
          <p:spPr>
            <a:xfrm>
              <a:off x="5048" y="2336"/>
              <a:ext cx="177" cy="13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1" name="Rectangle 51"/>
            <p:cNvSpPr/>
            <p:nvPr/>
          </p:nvSpPr>
          <p:spPr>
            <a:xfrm>
              <a:off x="5004" y="2492"/>
              <a:ext cx="265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2" name="Rectangle 52"/>
            <p:cNvSpPr/>
            <p:nvPr/>
          </p:nvSpPr>
          <p:spPr>
            <a:xfrm>
              <a:off x="5181" y="2517"/>
              <a:ext cx="64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3" name="Rectangle 53"/>
            <p:cNvSpPr/>
            <p:nvPr/>
          </p:nvSpPr>
          <p:spPr>
            <a:xfrm>
              <a:off x="5214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94" name="Freeform 54"/>
            <p:cNvSpPr/>
            <p:nvPr/>
          </p:nvSpPr>
          <p:spPr>
            <a:xfrm>
              <a:off x="4980" y="2557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89" name="Group 62"/>
          <p:cNvGrpSpPr/>
          <p:nvPr/>
        </p:nvGrpSpPr>
        <p:grpSpPr>
          <a:xfrm>
            <a:off x="7256463" y="2506663"/>
            <a:ext cx="503237" cy="423862"/>
            <a:chOff x="4571" y="2322"/>
            <a:chExt cx="317" cy="267"/>
          </a:xfrm>
        </p:grpSpPr>
        <p:sp>
          <p:nvSpPr>
            <p:cNvPr id="37083" name="Rectangle 56"/>
            <p:cNvSpPr/>
            <p:nvPr/>
          </p:nvSpPr>
          <p:spPr>
            <a:xfrm>
              <a:off x="4629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4" name="Rectangle 57"/>
            <p:cNvSpPr/>
            <p:nvPr/>
          </p:nvSpPr>
          <p:spPr>
            <a:xfrm>
              <a:off x="4640" y="2336"/>
              <a:ext cx="177" cy="13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5" name="Rectangle 58"/>
            <p:cNvSpPr/>
            <p:nvPr/>
          </p:nvSpPr>
          <p:spPr>
            <a:xfrm>
              <a:off x="4595" y="2492"/>
              <a:ext cx="267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6" name="Rectangle 59"/>
            <p:cNvSpPr/>
            <p:nvPr/>
          </p:nvSpPr>
          <p:spPr>
            <a:xfrm>
              <a:off x="4773" y="2517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7" name="Rectangle 60"/>
            <p:cNvSpPr/>
            <p:nvPr/>
          </p:nvSpPr>
          <p:spPr>
            <a:xfrm>
              <a:off x="4806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8" name="Freeform 61"/>
            <p:cNvSpPr/>
            <p:nvPr/>
          </p:nvSpPr>
          <p:spPr>
            <a:xfrm>
              <a:off x="4571" y="2557"/>
              <a:ext cx="317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6" y="31"/>
                </a:cxn>
                <a:cxn ang="0">
                  <a:pos x="283" y="0"/>
                </a:cxn>
                <a:cxn ang="0">
                  <a:pos x="33" y="0"/>
                </a:cxn>
              </a:cxnLst>
              <a:pathLst>
                <a:path w="317" h="32">
                  <a:moveTo>
                    <a:pt x="33" y="0"/>
                  </a:moveTo>
                  <a:lnTo>
                    <a:pt x="0" y="31"/>
                  </a:lnTo>
                  <a:lnTo>
                    <a:pt x="316" y="31"/>
                  </a:lnTo>
                  <a:lnTo>
                    <a:pt x="283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0" name="Group 69"/>
          <p:cNvGrpSpPr/>
          <p:nvPr/>
        </p:nvGrpSpPr>
        <p:grpSpPr>
          <a:xfrm>
            <a:off x="6543675" y="2506663"/>
            <a:ext cx="500063" cy="423862"/>
            <a:chOff x="4122" y="2322"/>
            <a:chExt cx="315" cy="267"/>
          </a:xfrm>
        </p:grpSpPr>
        <p:sp>
          <p:nvSpPr>
            <p:cNvPr id="37077" name="Rectangle 63"/>
            <p:cNvSpPr/>
            <p:nvPr/>
          </p:nvSpPr>
          <p:spPr>
            <a:xfrm>
              <a:off x="4179" y="2322"/>
              <a:ext cx="200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8" name="Rectangle 64"/>
            <p:cNvSpPr/>
            <p:nvPr/>
          </p:nvSpPr>
          <p:spPr>
            <a:xfrm>
              <a:off x="4189" y="2336"/>
              <a:ext cx="178" cy="13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9" name="Rectangle 65"/>
            <p:cNvSpPr/>
            <p:nvPr/>
          </p:nvSpPr>
          <p:spPr>
            <a:xfrm>
              <a:off x="4146" y="2492"/>
              <a:ext cx="265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0" name="Rectangle 66"/>
            <p:cNvSpPr/>
            <p:nvPr/>
          </p:nvSpPr>
          <p:spPr>
            <a:xfrm>
              <a:off x="4322" y="2517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1" name="Rectangle 67"/>
            <p:cNvSpPr/>
            <p:nvPr/>
          </p:nvSpPr>
          <p:spPr>
            <a:xfrm>
              <a:off x="4357" y="251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82" name="Freeform 68"/>
            <p:cNvSpPr/>
            <p:nvPr/>
          </p:nvSpPr>
          <p:spPr>
            <a:xfrm>
              <a:off x="4122" y="2557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1" name="Group 76"/>
          <p:cNvGrpSpPr/>
          <p:nvPr/>
        </p:nvGrpSpPr>
        <p:grpSpPr>
          <a:xfrm>
            <a:off x="7762875" y="3529013"/>
            <a:ext cx="501650" cy="423862"/>
            <a:chOff x="4890" y="2966"/>
            <a:chExt cx="316" cy="267"/>
          </a:xfrm>
        </p:grpSpPr>
        <p:sp>
          <p:nvSpPr>
            <p:cNvPr id="37071" name="Rectangle 70"/>
            <p:cNvSpPr/>
            <p:nvPr/>
          </p:nvSpPr>
          <p:spPr>
            <a:xfrm>
              <a:off x="4948" y="2966"/>
              <a:ext cx="199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2" name="Rectangle 71"/>
            <p:cNvSpPr/>
            <p:nvPr/>
          </p:nvSpPr>
          <p:spPr>
            <a:xfrm>
              <a:off x="4959" y="2979"/>
              <a:ext cx="177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3" name="Rectangle 72"/>
            <p:cNvSpPr/>
            <p:nvPr/>
          </p:nvSpPr>
          <p:spPr>
            <a:xfrm>
              <a:off x="4915" y="3136"/>
              <a:ext cx="266" cy="52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4" name="Rectangle 73"/>
            <p:cNvSpPr/>
            <p:nvPr/>
          </p:nvSpPr>
          <p:spPr>
            <a:xfrm>
              <a:off x="5091" y="3161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5" name="Rectangle 74"/>
            <p:cNvSpPr/>
            <p:nvPr/>
          </p:nvSpPr>
          <p:spPr>
            <a:xfrm>
              <a:off x="5125" y="3156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6" name="Freeform 75"/>
            <p:cNvSpPr/>
            <p:nvPr/>
          </p:nvSpPr>
          <p:spPr>
            <a:xfrm>
              <a:off x="4890" y="3200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2" name="Group 83"/>
          <p:cNvGrpSpPr/>
          <p:nvPr/>
        </p:nvGrpSpPr>
        <p:grpSpPr>
          <a:xfrm>
            <a:off x="6334125" y="3548063"/>
            <a:ext cx="501650" cy="423862"/>
            <a:chOff x="3990" y="2978"/>
            <a:chExt cx="316" cy="267"/>
          </a:xfrm>
        </p:grpSpPr>
        <p:sp>
          <p:nvSpPr>
            <p:cNvPr id="37065" name="Rectangle 77"/>
            <p:cNvSpPr/>
            <p:nvPr/>
          </p:nvSpPr>
          <p:spPr>
            <a:xfrm>
              <a:off x="4048" y="2978"/>
              <a:ext cx="199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6" name="Rectangle 78"/>
            <p:cNvSpPr/>
            <p:nvPr/>
          </p:nvSpPr>
          <p:spPr>
            <a:xfrm>
              <a:off x="4060" y="2991"/>
              <a:ext cx="176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7" name="Rectangle 79"/>
            <p:cNvSpPr/>
            <p:nvPr/>
          </p:nvSpPr>
          <p:spPr>
            <a:xfrm>
              <a:off x="4015" y="3148"/>
              <a:ext cx="266" cy="52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8" name="Rectangle 80"/>
            <p:cNvSpPr/>
            <p:nvPr/>
          </p:nvSpPr>
          <p:spPr>
            <a:xfrm>
              <a:off x="4192" y="3173"/>
              <a:ext cx="64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9" name="Rectangle 81"/>
            <p:cNvSpPr/>
            <p:nvPr/>
          </p:nvSpPr>
          <p:spPr>
            <a:xfrm>
              <a:off x="4225" y="3168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70" name="Freeform 82"/>
            <p:cNvSpPr/>
            <p:nvPr/>
          </p:nvSpPr>
          <p:spPr>
            <a:xfrm>
              <a:off x="3990" y="3212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3" name="Group 90"/>
          <p:cNvGrpSpPr/>
          <p:nvPr/>
        </p:nvGrpSpPr>
        <p:grpSpPr>
          <a:xfrm>
            <a:off x="5619750" y="3548063"/>
            <a:ext cx="501650" cy="423862"/>
            <a:chOff x="3540" y="2978"/>
            <a:chExt cx="316" cy="267"/>
          </a:xfrm>
        </p:grpSpPr>
        <p:sp>
          <p:nvSpPr>
            <p:cNvPr id="37059" name="Rectangle 84"/>
            <p:cNvSpPr/>
            <p:nvPr/>
          </p:nvSpPr>
          <p:spPr>
            <a:xfrm>
              <a:off x="3597" y="2978"/>
              <a:ext cx="201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0" name="Rectangle 85"/>
            <p:cNvSpPr/>
            <p:nvPr/>
          </p:nvSpPr>
          <p:spPr>
            <a:xfrm>
              <a:off x="3609" y="2991"/>
              <a:ext cx="177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1" name="Rectangle 86"/>
            <p:cNvSpPr/>
            <p:nvPr/>
          </p:nvSpPr>
          <p:spPr>
            <a:xfrm>
              <a:off x="3564" y="3148"/>
              <a:ext cx="267" cy="52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2" name="Rectangle 87"/>
            <p:cNvSpPr/>
            <p:nvPr/>
          </p:nvSpPr>
          <p:spPr>
            <a:xfrm>
              <a:off x="3741" y="3173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3" name="Rectangle 88"/>
            <p:cNvSpPr/>
            <p:nvPr/>
          </p:nvSpPr>
          <p:spPr>
            <a:xfrm>
              <a:off x="3775" y="3168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64" name="Freeform 89"/>
            <p:cNvSpPr/>
            <p:nvPr/>
          </p:nvSpPr>
          <p:spPr>
            <a:xfrm>
              <a:off x="3540" y="3212"/>
              <a:ext cx="316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5" y="32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3">
                  <a:moveTo>
                    <a:pt x="33" y="0"/>
                  </a:moveTo>
                  <a:lnTo>
                    <a:pt x="0" y="32"/>
                  </a:lnTo>
                  <a:lnTo>
                    <a:pt x="315" y="32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894" name="Line 91"/>
          <p:cNvSpPr/>
          <p:nvPr/>
        </p:nvSpPr>
        <p:spPr>
          <a:xfrm flipV="1">
            <a:off x="8670925" y="2443163"/>
            <a:ext cx="0" cy="625475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95" name="Line 92"/>
          <p:cNvSpPr/>
          <p:nvPr/>
        </p:nvSpPr>
        <p:spPr>
          <a:xfrm flipV="1">
            <a:off x="8709025" y="3573463"/>
            <a:ext cx="0" cy="5905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96" name="Line 93"/>
          <p:cNvSpPr/>
          <p:nvPr/>
        </p:nvSpPr>
        <p:spPr>
          <a:xfrm>
            <a:off x="5943600" y="2928938"/>
            <a:ext cx="0" cy="1587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97" name="Line 94"/>
          <p:cNvSpPr/>
          <p:nvPr/>
        </p:nvSpPr>
        <p:spPr>
          <a:xfrm>
            <a:off x="6769100" y="2881313"/>
            <a:ext cx="0" cy="16510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98" name="Line 95"/>
          <p:cNvSpPr/>
          <p:nvPr/>
        </p:nvSpPr>
        <p:spPr>
          <a:xfrm>
            <a:off x="7451725" y="2900363"/>
            <a:ext cx="0" cy="1841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899" name="Line 96"/>
          <p:cNvSpPr/>
          <p:nvPr/>
        </p:nvSpPr>
        <p:spPr>
          <a:xfrm>
            <a:off x="8181975" y="2881313"/>
            <a:ext cx="0" cy="1841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900" name="Group 106"/>
          <p:cNvGrpSpPr/>
          <p:nvPr/>
        </p:nvGrpSpPr>
        <p:grpSpPr>
          <a:xfrm>
            <a:off x="8502650" y="2306638"/>
            <a:ext cx="331788" cy="563562"/>
            <a:chOff x="5356" y="2196"/>
            <a:chExt cx="209" cy="355"/>
          </a:xfrm>
        </p:grpSpPr>
        <p:sp>
          <p:nvSpPr>
            <p:cNvPr id="37050" name="Rectangle 97"/>
            <p:cNvSpPr/>
            <p:nvPr/>
          </p:nvSpPr>
          <p:spPr>
            <a:xfrm>
              <a:off x="5372" y="2196"/>
              <a:ext cx="176" cy="337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51" name="Rectangle 98"/>
            <p:cNvSpPr/>
            <p:nvPr/>
          </p:nvSpPr>
          <p:spPr>
            <a:xfrm>
              <a:off x="5381" y="2206"/>
              <a:ext cx="159" cy="319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52" name="Rectangle 99"/>
            <p:cNvSpPr/>
            <p:nvPr/>
          </p:nvSpPr>
          <p:spPr>
            <a:xfrm>
              <a:off x="5399" y="2227"/>
              <a:ext cx="123" cy="37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53" name="Oval 100"/>
            <p:cNvSpPr/>
            <p:nvPr/>
          </p:nvSpPr>
          <p:spPr>
            <a:xfrm>
              <a:off x="5391" y="2512"/>
              <a:ext cx="8" cy="8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54" name="Line 101"/>
            <p:cNvSpPr/>
            <p:nvPr/>
          </p:nvSpPr>
          <p:spPr>
            <a:xfrm>
              <a:off x="5377" y="2487"/>
              <a:ext cx="16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55" name="Line 102"/>
            <p:cNvSpPr/>
            <p:nvPr/>
          </p:nvSpPr>
          <p:spPr>
            <a:xfrm>
              <a:off x="5377" y="2331"/>
              <a:ext cx="16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56" name="Line 103"/>
            <p:cNvSpPr/>
            <p:nvPr/>
          </p:nvSpPr>
          <p:spPr>
            <a:xfrm>
              <a:off x="5431" y="2299"/>
              <a:ext cx="5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57" name="Rectangle 104"/>
            <p:cNvSpPr/>
            <p:nvPr/>
          </p:nvSpPr>
          <p:spPr>
            <a:xfrm>
              <a:off x="5460" y="2295"/>
              <a:ext cx="8" cy="1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58" name="Rectangle 105"/>
            <p:cNvSpPr/>
            <p:nvPr/>
          </p:nvSpPr>
          <p:spPr>
            <a:xfrm>
              <a:off x="5356" y="2539"/>
              <a:ext cx="209" cy="12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6901" name="Group 116"/>
          <p:cNvGrpSpPr/>
          <p:nvPr/>
        </p:nvGrpSpPr>
        <p:grpSpPr>
          <a:xfrm>
            <a:off x="8550275" y="3267075"/>
            <a:ext cx="331788" cy="563563"/>
            <a:chOff x="5386" y="2801"/>
            <a:chExt cx="209" cy="355"/>
          </a:xfrm>
        </p:grpSpPr>
        <p:sp>
          <p:nvSpPr>
            <p:cNvPr id="37041" name="Rectangle 107"/>
            <p:cNvSpPr/>
            <p:nvPr/>
          </p:nvSpPr>
          <p:spPr>
            <a:xfrm>
              <a:off x="5402" y="2801"/>
              <a:ext cx="176" cy="337"/>
            </a:xfrm>
            <a:prstGeom prst="rect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2" name="Rectangle 108"/>
            <p:cNvSpPr/>
            <p:nvPr/>
          </p:nvSpPr>
          <p:spPr>
            <a:xfrm>
              <a:off x="5411" y="2811"/>
              <a:ext cx="159" cy="319"/>
            </a:xfrm>
            <a:prstGeom prst="rect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3" name="Rectangle 109"/>
            <p:cNvSpPr/>
            <p:nvPr/>
          </p:nvSpPr>
          <p:spPr>
            <a:xfrm>
              <a:off x="5429" y="2832"/>
              <a:ext cx="123" cy="37"/>
            </a:xfrm>
            <a:prstGeom prst="rect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4" name="Oval 110"/>
            <p:cNvSpPr/>
            <p:nvPr/>
          </p:nvSpPr>
          <p:spPr>
            <a:xfrm>
              <a:off x="5421" y="3117"/>
              <a:ext cx="8" cy="8"/>
            </a:xfrm>
            <a:prstGeom prst="ellipse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5" name="Line 111"/>
            <p:cNvSpPr/>
            <p:nvPr/>
          </p:nvSpPr>
          <p:spPr>
            <a:xfrm>
              <a:off x="5407" y="3092"/>
              <a:ext cx="16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46" name="Line 112"/>
            <p:cNvSpPr/>
            <p:nvPr/>
          </p:nvSpPr>
          <p:spPr>
            <a:xfrm>
              <a:off x="5407" y="2936"/>
              <a:ext cx="16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47" name="Line 113"/>
            <p:cNvSpPr/>
            <p:nvPr/>
          </p:nvSpPr>
          <p:spPr>
            <a:xfrm>
              <a:off x="5461" y="2904"/>
              <a:ext cx="5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48" name="Rectangle 114"/>
            <p:cNvSpPr/>
            <p:nvPr/>
          </p:nvSpPr>
          <p:spPr>
            <a:xfrm>
              <a:off x="5490" y="2900"/>
              <a:ext cx="8" cy="11"/>
            </a:xfrm>
            <a:prstGeom prst="rect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9" name="Rectangle 115"/>
            <p:cNvSpPr/>
            <p:nvPr/>
          </p:nvSpPr>
          <p:spPr>
            <a:xfrm>
              <a:off x="5386" y="3144"/>
              <a:ext cx="209" cy="12"/>
            </a:xfrm>
            <a:prstGeom prst="rect">
              <a:avLst/>
            </a:prstGeom>
            <a:solidFill>
              <a:srgbClr val="037C03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6902" name="Group 126"/>
          <p:cNvGrpSpPr/>
          <p:nvPr/>
        </p:nvGrpSpPr>
        <p:grpSpPr>
          <a:xfrm>
            <a:off x="3497263" y="4875213"/>
            <a:ext cx="395287" cy="673100"/>
            <a:chOff x="2203" y="3814"/>
            <a:chExt cx="249" cy="424"/>
          </a:xfrm>
        </p:grpSpPr>
        <p:sp>
          <p:nvSpPr>
            <p:cNvPr id="37032" name="Rectangle 117"/>
            <p:cNvSpPr/>
            <p:nvPr/>
          </p:nvSpPr>
          <p:spPr>
            <a:xfrm>
              <a:off x="2223" y="3814"/>
              <a:ext cx="209" cy="40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33" name="Rectangle 118"/>
            <p:cNvSpPr/>
            <p:nvPr/>
          </p:nvSpPr>
          <p:spPr>
            <a:xfrm>
              <a:off x="2232" y="3825"/>
              <a:ext cx="190" cy="383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34" name="Rectangle 119"/>
            <p:cNvSpPr/>
            <p:nvPr/>
          </p:nvSpPr>
          <p:spPr>
            <a:xfrm>
              <a:off x="2254" y="3850"/>
              <a:ext cx="147" cy="4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35" name="Oval 120"/>
            <p:cNvSpPr/>
            <p:nvPr/>
          </p:nvSpPr>
          <p:spPr>
            <a:xfrm>
              <a:off x="2245" y="4191"/>
              <a:ext cx="8" cy="8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36" name="Line 121"/>
            <p:cNvSpPr/>
            <p:nvPr/>
          </p:nvSpPr>
          <p:spPr>
            <a:xfrm>
              <a:off x="2229" y="4161"/>
              <a:ext cx="19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37" name="Line 122"/>
            <p:cNvSpPr/>
            <p:nvPr/>
          </p:nvSpPr>
          <p:spPr>
            <a:xfrm>
              <a:off x="2229" y="3975"/>
              <a:ext cx="19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38" name="Line 123"/>
            <p:cNvSpPr/>
            <p:nvPr/>
          </p:nvSpPr>
          <p:spPr>
            <a:xfrm>
              <a:off x="2292" y="3937"/>
              <a:ext cx="71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39" name="Rectangle 124"/>
            <p:cNvSpPr/>
            <p:nvPr/>
          </p:nvSpPr>
          <p:spPr>
            <a:xfrm>
              <a:off x="2326" y="3931"/>
              <a:ext cx="8" cy="15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40" name="Rectangle 125"/>
            <p:cNvSpPr/>
            <p:nvPr/>
          </p:nvSpPr>
          <p:spPr>
            <a:xfrm>
              <a:off x="2203" y="4222"/>
              <a:ext cx="249" cy="1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6903" name="Group 136"/>
          <p:cNvGrpSpPr/>
          <p:nvPr/>
        </p:nvGrpSpPr>
        <p:grpSpPr>
          <a:xfrm>
            <a:off x="2582863" y="4418013"/>
            <a:ext cx="306387" cy="568325"/>
            <a:chOff x="1627" y="3526"/>
            <a:chExt cx="193" cy="358"/>
          </a:xfrm>
        </p:grpSpPr>
        <p:sp>
          <p:nvSpPr>
            <p:cNvPr id="37023" name="Rectangle 127" descr="深色木质"/>
            <p:cNvSpPr/>
            <p:nvPr/>
          </p:nvSpPr>
          <p:spPr>
            <a:xfrm>
              <a:off x="1643" y="3526"/>
              <a:ext cx="161" cy="339"/>
            </a:xfrm>
            <a:prstGeom prst="rect">
              <a:avLst/>
            </a:prstGeom>
            <a:blipFill rotWithShape="0">
              <a:blip r:embed="rId4"/>
            </a:blip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4" name="Rectangle 128" descr="Medium Wood"/>
            <p:cNvSpPr/>
            <p:nvPr/>
          </p:nvSpPr>
          <p:spPr>
            <a:xfrm>
              <a:off x="1650" y="3535"/>
              <a:ext cx="147" cy="324"/>
            </a:xfrm>
            <a:prstGeom prst="rect">
              <a:avLst/>
            </a:prstGeom>
            <a:blipFill rotWithShape="0">
              <a:blip r:embed="rId5"/>
            </a:blip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5" name="Rectangle 129" descr="Medium Wood"/>
            <p:cNvSpPr/>
            <p:nvPr/>
          </p:nvSpPr>
          <p:spPr>
            <a:xfrm>
              <a:off x="1667" y="3557"/>
              <a:ext cx="113" cy="37"/>
            </a:xfrm>
            <a:prstGeom prst="rect">
              <a:avLst/>
            </a:prstGeom>
            <a:blipFill rotWithShape="0">
              <a:blip r:embed="rId5"/>
            </a:blip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6" name="Oval 130" descr="Medium Wood"/>
            <p:cNvSpPr/>
            <p:nvPr/>
          </p:nvSpPr>
          <p:spPr>
            <a:xfrm>
              <a:off x="1660" y="3845"/>
              <a:ext cx="8" cy="8"/>
            </a:xfrm>
            <a:prstGeom prst="ellipse">
              <a:avLst/>
            </a:prstGeom>
            <a:blipFill rotWithShape="0">
              <a:blip r:embed="rId5"/>
            </a:blip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7" name="Line 131"/>
            <p:cNvSpPr/>
            <p:nvPr/>
          </p:nvSpPr>
          <p:spPr>
            <a:xfrm>
              <a:off x="1646" y="3819"/>
              <a:ext cx="154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28" name="Line 132"/>
            <p:cNvSpPr/>
            <p:nvPr/>
          </p:nvSpPr>
          <p:spPr>
            <a:xfrm>
              <a:off x="1646" y="3662"/>
              <a:ext cx="154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29" name="Line 133"/>
            <p:cNvSpPr/>
            <p:nvPr/>
          </p:nvSpPr>
          <p:spPr>
            <a:xfrm>
              <a:off x="1696" y="3630"/>
              <a:ext cx="5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30" name="Rectangle 134" descr="Medium Wood"/>
            <p:cNvSpPr/>
            <p:nvPr/>
          </p:nvSpPr>
          <p:spPr>
            <a:xfrm>
              <a:off x="1723" y="3625"/>
              <a:ext cx="8" cy="12"/>
            </a:xfrm>
            <a:prstGeom prst="rect">
              <a:avLst/>
            </a:prstGeom>
            <a:blipFill rotWithShape="0">
              <a:blip r:embed="rId5"/>
            </a:blip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31" name="Rectangle 135" descr="Medium Wood"/>
            <p:cNvSpPr/>
            <p:nvPr/>
          </p:nvSpPr>
          <p:spPr>
            <a:xfrm>
              <a:off x="1627" y="3872"/>
              <a:ext cx="193" cy="12"/>
            </a:xfrm>
            <a:prstGeom prst="rect">
              <a:avLst/>
            </a:prstGeom>
            <a:blipFill rotWithShape="0">
              <a:blip r:embed="rId5"/>
            </a:blip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6904" name="Line 137"/>
          <p:cNvSpPr/>
          <p:nvPr/>
        </p:nvSpPr>
        <p:spPr>
          <a:xfrm flipH="1">
            <a:off x="2895600" y="4154488"/>
            <a:ext cx="762000" cy="3810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05" name="Line 138"/>
          <p:cNvSpPr/>
          <p:nvPr/>
        </p:nvSpPr>
        <p:spPr>
          <a:xfrm flipH="1">
            <a:off x="3733800" y="4154488"/>
            <a:ext cx="152400" cy="6858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06" name="Line 139"/>
          <p:cNvSpPr/>
          <p:nvPr/>
        </p:nvSpPr>
        <p:spPr>
          <a:xfrm>
            <a:off x="4191000" y="4154488"/>
            <a:ext cx="533400" cy="5334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07" name="Line 140"/>
          <p:cNvSpPr/>
          <p:nvPr/>
        </p:nvSpPr>
        <p:spPr>
          <a:xfrm flipV="1">
            <a:off x="3711575" y="1412875"/>
            <a:ext cx="5068888" cy="7938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08" name="Line 141"/>
          <p:cNvSpPr/>
          <p:nvPr/>
        </p:nvSpPr>
        <p:spPr>
          <a:xfrm>
            <a:off x="4618038" y="1246188"/>
            <a:ext cx="0" cy="166687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09" name="Line 142"/>
          <p:cNvSpPr/>
          <p:nvPr/>
        </p:nvSpPr>
        <p:spPr>
          <a:xfrm>
            <a:off x="6577013" y="1227138"/>
            <a:ext cx="0" cy="185737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10" name="Line 143"/>
          <p:cNvSpPr/>
          <p:nvPr/>
        </p:nvSpPr>
        <p:spPr>
          <a:xfrm>
            <a:off x="7231063" y="1204913"/>
            <a:ext cx="0" cy="185737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11" name="Line 144"/>
          <p:cNvSpPr/>
          <p:nvPr/>
        </p:nvSpPr>
        <p:spPr>
          <a:xfrm>
            <a:off x="3957638" y="1303338"/>
            <a:ext cx="4762" cy="1079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912" name="Group 151"/>
          <p:cNvGrpSpPr/>
          <p:nvPr/>
        </p:nvGrpSpPr>
        <p:grpSpPr>
          <a:xfrm>
            <a:off x="6969125" y="838200"/>
            <a:ext cx="500063" cy="422275"/>
            <a:chOff x="4390" y="1271"/>
            <a:chExt cx="315" cy="266"/>
          </a:xfrm>
        </p:grpSpPr>
        <p:sp>
          <p:nvSpPr>
            <p:cNvPr id="37017" name="Rectangle 145"/>
            <p:cNvSpPr/>
            <p:nvPr/>
          </p:nvSpPr>
          <p:spPr>
            <a:xfrm>
              <a:off x="4447" y="1271"/>
              <a:ext cx="201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8" name="Rectangle 146"/>
            <p:cNvSpPr/>
            <p:nvPr/>
          </p:nvSpPr>
          <p:spPr>
            <a:xfrm>
              <a:off x="4458" y="1284"/>
              <a:ext cx="178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9" name="Rectangle 147"/>
            <p:cNvSpPr/>
            <p:nvPr/>
          </p:nvSpPr>
          <p:spPr>
            <a:xfrm>
              <a:off x="4414" y="1441"/>
              <a:ext cx="266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0" name="Rectangle 148"/>
            <p:cNvSpPr/>
            <p:nvPr/>
          </p:nvSpPr>
          <p:spPr>
            <a:xfrm>
              <a:off x="4590" y="1467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1" name="Rectangle 149"/>
            <p:cNvSpPr/>
            <p:nvPr/>
          </p:nvSpPr>
          <p:spPr>
            <a:xfrm>
              <a:off x="4624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22" name="Freeform 150"/>
            <p:cNvSpPr/>
            <p:nvPr/>
          </p:nvSpPr>
          <p:spPr>
            <a:xfrm>
              <a:off x="4390" y="1505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913" name="Group 158"/>
          <p:cNvGrpSpPr/>
          <p:nvPr/>
        </p:nvGrpSpPr>
        <p:grpSpPr>
          <a:xfrm>
            <a:off x="6299200" y="838200"/>
            <a:ext cx="501650" cy="422275"/>
            <a:chOff x="3968" y="1271"/>
            <a:chExt cx="316" cy="266"/>
          </a:xfrm>
        </p:grpSpPr>
        <p:sp>
          <p:nvSpPr>
            <p:cNvPr id="37011" name="Rectangle 152"/>
            <p:cNvSpPr/>
            <p:nvPr/>
          </p:nvSpPr>
          <p:spPr>
            <a:xfrm>
              <a:off x="4024" y="1271"/>
              <a:ext cx="202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2" name="Rectangle 153"/>
            <p:cNvSpPr/>
            <p:nvPr/>
          </p:nvSpPr>
          <p:spPr>
            <a:xfrm>
              <a:off x="4036" y="1284"/>
              <a:ext cx="178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3" name="Rectangle 154"/>
            <p:cNvSpPr/>
            <p:nvPr/>
          </p:nvSpPr>
          <p:spPr>
            <a:xfrm>
              <a:off x="3991" y="1441"/>
              <a:ext cx="267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4" name="Rectangle 155"/>
            <p:cNvSpPr/>
            <p:nvPr/>
          </p:nvSpPr>
          <p:spPr>
            <a:xfrm>
              <a:off x="4168" y="1467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5" name="Rectangle 156"/>
            <p:cNvSpPr/>
            <p:nvPr/>
          </p:nvSpPr>
          <p:spPr>
            <a:xfrm>
              <a:off x="4202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6" name="Freeform 157"/>
            <p:cNvSpPr/>
            <p:nvPr/>
          </p:nvSpPr>
          <p:spPr>
            <a:xfrm>
              <a:off x="3968" y="1505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914" name="Group 165"/>
          <p:cNvGrpSpPr/>
          <p:nvPr/>
        </p:nvGrpSpPr>
        <p:grpSpPr>
          <a:xfrm>
            <a:off x="4319588" y="838200"/>
            <a:ext cx="501650" cy="422275"/>
            <a:chOff x="2721" y="1271"/>
            <a:chExt cx="316" cy="266"/>
          </a:xfrm>
        </p:grpSpPr>
        <p:sp>
          <p:nvSpPr>
            <p:cNvPr id="37005" name="Rectangle 159"/>
            <p:cNvSpPr/>
            <p:nvPr/>
          </p:nvSpPr>
          <p:spPr>
            <a:xfrm>
              <a:off x="2779" y="1271"/>
              <a:ext cx="201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6" name="Rectangle 160"/>
            <p:cNvSpPr/>
            <p:nvPr/>
          </p:nvSpPr>
          <p:spPr>
            <a:xfrm>
              <a:off x="2791" y="1284"/>
              <a:ext cx="177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7" name="Rectangle 161"/>
            <p:cNvSpPr/>
            <p:nvPr/>
          </p:nvSpPr>
          <p:spPr>
            <a:xfrm>
              <a:off x="2746" y="1441"/>
              <a:ext cx="266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8" name="Rectangle 162"/>
            <p:cNvSpPr/>
            <p:nvPr/>
          </p:nvSpPr>
          <p:spPr>
            <a:xfrm>
              <a:off x="2923" y="1467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9" name="Rectangle 163"/>
            <p:cNvSpPr/>
            <p:nvPr/>
          </p:nvSpPr>
          <p:spPr>
            <a:xfrm>
              <a:off x="2956" y="146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10" name="Freeform 164"/>
            <p:cNvSpPr/>
            <p:nvPr/>
          </p:nvSpPr>
          <p:spPr>
            <a:xfrm>
              <a:off x="2721" y="1505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915" name="Group 175"/>
          <p:cNvGrpSpPr/>
          <p:nvPr/>
        </p:nvGrpSpPr>
        <p:grpSpPr>
          <a:xfrm>
            <a:off x="3725863" y="511175"/>
            <a:ext cx="444500" cy="766763"/>
            <a:chOff x="2347" y="1065"/>
            <a:chExt cx="280" cy="483"/>
          </a:xfrm>
        </p:grpSpPr>
        <p:sp>
          <p:nvSpPr>
            <p:cNvPr id="36996" name="Rectangle 166"/>
            <p:cNvSpPr/>
            <p:nvPr/>
          </p:nvSpPr>
          <p:spPr>
            <a:xfrm>
              <a:off x="2369" y="1065"/>
              <a:ext cx="236" cy="45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7" name="Rectangle 167"/>
            <p:cNvSpPr/>
            <p:nvPr/>
          </p:nvSpPr>
          <p:spPr>
            <a:xfrm>
              <a:off x="2380" y="1079"/>
              <a:ext cx="214" cy="43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8" name="Rectangle 168"/>
            <p:cNvSpPr/>
            <p:nvPr/>
          </p:nvSpPr>
          <p:spPr>
            <a:xfrm>
              <a:off x="2404" y="1106"/>
              <a:ext cx="166" cy="55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9" name="Oval 169"/>
            <p:cNvSpPr/>
            <p:nvPr/>
          </p:nvSpPr>
          <p:spPr>
            <a:xfrm>
              <a:off x="2393" y="1493"/>
              <a:ext cx="10" cy="8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0" name="Line 170"/>
            <p:cNvSpPr/>
            <p:nvPr/>
          </p:nvSpPr>
          <p:spPr>
            <a:xfrm>
              <a:off x="2377" y="1460"/>
              <a:ext cx="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01" name="Line 171"/>
            <p:cNvSpPr/>
            <p:nvPr/>
          </p:nvSpPr>
          <p:spPr>
            <a:xfrm>
              <a:off x="2377" y="1250"/>
              <a:ext cx="22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02" name="Line 172"/>
            <p:cNvSpPr/>
            <p:nvPr/>
          </p:nvSpPr>
          <p:spPr>
            <a:xfrm>
              <a:off x="2448" y="1206"/>
              <a:ext cx="7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003" name="Rectangle 173"/>
            <p:cNvSpPr/>
            <p:nvPr/>
          </p:nvSpPr>
          <p:spPr>
            <a:xfrm>
              <a:off x="2484" y="1199"/>
              <a:ext cx="8" cy="17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004" name="Rectangle 174"/>
            <p:cNvSpPr/>
            <p:nvPr/>
          </p:nvSpPr>
          <p:spPr>
            <a:xfrm>
              <a:off x="2347" y="1529"/>
              <a:ext cx="280" cy="19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6916" name="Group 182"/>
          <p:cNvGrpSpPr/>
          <p:nvPr/>
        </p:nvGrpSpPr>
        <p:grpSpPr>
          <a:xfrm>
            <a:off x="5691188" y="857250"/>
            <a:ext cx="501650" cy="422275"/>
            <a:chOff x="3585" y="1283"/>
            <a:chExt cx="316" cy="266"/>
          </a:xfrm>
        </p:grpSpPr>
        <p:sp>
          <p:nvSpPr>
            <p:cNvPr id="36990" name="Rectangle 176"/>
            <p:cNvSpPr/>
            <p:nvPr/>
          </p:nvSpPr>
          <p:spPr>
            <a:xfrm>
              <a:off x="3643" y="1283"/>
              <a:ext cx="201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1" name="Rectangle 177"/>
            <p:cNvSpPr/>
            <p:nvPr/>
          </p:nvSpPr>
          <p:spPr>
            <a:xfrm>
              <a:off x="3655" y="1296"/>
              <a:ext cx="177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2" name="Rectangle 178"/>
            <p:cNvSpPr/>
            <p:nvPr/>
          </p:nvSpPr>
          <p:spPr>
            <a:xfrm>
              <a:off x="3610" y="1453"/>
              <a:ext cx="266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3" name="Rectangle 179"/>
            <p:cNvSpPr/>
            <p:nvPr/>
          </p:nvSpPr>
          <p:spPr>
            <a:xfrm>
              <a:off x="3787" y="1479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4" name="Rectangle 180"/>
            <p:cNvSpPr/>
            <p:nvPr/>
          </p:nvSpPr>
          <p:spPr>
            <a:xfrm>
              <a:off x="3820" y="1474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95" name="Freeform 181"/>
            <p:cNvSpPr/>
            <p:nvPr/>
          </p:nvSpPr>
          <p:spPr>
            <a:xfrm>
              <a:off x="3585" y="1517"/>
              <a:ext cx="316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5" y="31"/>
                </a:cxn>
                <a:cxn ang="0">
                  <a:pos x="282" y="0"/>
                </a:cxn>
                <a:cxn ang="0">
                  <a:pos x="33" y="0"/>
                </a:cxn>
              </a:cxnLst>
              <a:pathLst>
                <a:path w="316" h="32">
                  <a:moveTo>
                    <a:pt x="33" y="0"/>
                  </a:moveTo>
                  <a:lnTo>
                    <a:pt x="0" y="31"/>
                  </a:lnTo>
                  <a:lnTo>
                    <a:pt x="315" y="31"/>
                  </a:lnTo>
                  <a:lnTo>
                    <a:pt x="282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917" name="Line 183"/>
          <p:cNvSpPr/>
          <p:nvPr/>
        </p:nvSpPr>
        <p:spPr>
          <a:xfrm>
            <a:off x="7842250" y="1220788"/>
            <a:ext cx="0" cy="185737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18" name="Line 184"/>
          <p:cNvSpPr/>
          <p:nvPr/>
        </p:nvSpPr>
        <p:spPr>
          <a:xfrm>
            <a:off x="8562975" y="1220788"/>
            <a:ext cx="0" cy="185737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919" name="Group 191"/>
          <p:cNvGrpSpPr/>
          <p:nvPr/>
        </p:nvGrpSpPr>
        <p:grpSpPr>
          <a:xfrm>
            <a:off x="8301038" y="854075"/>
            <a:ext cx="500062" cy="422275"/>
            <a:chOff x="5229" y="1281"/>
            <a:chExt cx="315" cy="266"/>
          </a:xfrm>
        </p:grpSpPr>
        <p:sp>
          <p:nvSpPr>
            <p:cNvPr id="36984" name="Rectangle 185"/>
            <p:cNvSpPr/>
            <p:nvPr/>
          </p:nvSpPr>
          <p:spPr>
            <a:xfrm>
              <a:off x="5286" y="1281"/>
              <a:ext cx="201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5" name="Rectangle 186"/>
            <p:cNvSpPr/>
            <p:nvPr/>
          </p:nvSpPr>
          <p:spPr>
            <a:xfrm>
              <a:off x="5297" y="1294"/>
              <a:ext cx="178" cy="13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6" name="Rectangle 187"/>
            <p:cNvSpPr/>
            <p:nvPr/>
          </p:nvSpPr>
          <p:spPr>
            <a:xfrm>
              <a:off x="5253" y="1451"/>
              <a:ext cx="266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7" name="Rectangle 188"/>
            <p:cNvSpPr/>
            <p:nvPr/>
          </p:nvSpPr>
          <p:spPr>
            <a:xfrm>
              <a:off x="5429" y="1477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8" name="Rectangle 189"/>
            <p:cNvSpPr/>
            <p:nvPr/>
          </p:nvSpPr>
          <p:spPr>
            <a:xfrm>
              <a:off x="5463" y="1472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9" name="Freeform 190"/>
            <p:cNvSpPr/>
            <p:nvPr/>
          </p:nvSpPr>
          <p:spPr>
            <a:xfrm>
              <a:off x="5229" y="1515"/>
              <a:ext cx="315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4" y="31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2">
                  <a:moveTo>
                    <a:pt x="33" y="0"/>
                  </a:moveTo>
                  <a:lnTo>
                    <a:pt x="0" y="31"/>
                  </a:lnTo>
                  <a:lnTo>
                    <a:pt x="314" y="31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920" name="Line 192"/>
          <p:cNvSpPr/>
          <p:nvPr/>
        </p:nvSpPr>
        <p:spPr>
          <a:xfrm>
            <a:off x="5257800" y="1258888"/>
            <a:ext cx="0" cy="1524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1" name="Line 193"/>
          <p:cNvSpPr/>
          <p:nvPr/>
        </p:nvSpPr>
        <p:spPr>
          <a:xfrm>
            <a:off x="5943600" y="1258888"/>
            <a:ext cx="0" cy="1524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2" name="Line 194"/>
          <p:cNvSpPr/>
          <p:nvPr/>
        </p:nvSpPr>
        <p:spPr>
          <a:xfrm flipV="1">
            <a:off x="2317750" y="798513"/>
            <a:ext cx="242888" cy="269875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3" name="Line 195"/>
          <p:cNvSpPr/>
          <p:nvPr/>
        </p:nvSpPr>
        <p:spPr>
          <a:xfrm flipH="1">
            <a:off x="2032000" y="420688"/>
            <a:ext cx="95250" cy="4762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4" name="Line 196"/>
          <p:cNvSpPr/>
          <p:nvPr/>
        </p:nvSpPr>
        <p:spPr>
          <a:xfrm>
            <a:off x="911225" y="1120775"/>
            <a:ext cx="739775" cy="233363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5" name="Line 197"/>
          <p:cNvSpPr/>
          <p:nvPr/>
        </p:nvSpPr>
        <p:spPr>
          <a:xfrm flipV="1">
            <a:off x="877888" y="1716088"/>
            <a:ext cx="696912" cy="47625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6" name="Line 198"/>
          <p:cNvSpPr/>
          <p:nvPr/>
        </p:nvSpPr>
        <p:spPr>
          <a:xfrm flipV="1">
            <a:off x="488950" y="2001838"/>
            <a:ext cx="1200150" cy="3238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27" name="Line 199"/>
          <p:cNvSpPr/>
          <p:nvPr/>
        </p:nvSpPr>
        <p:spPr>
          <a:xfrm>
            <a:off x="1230313" y="782638"/>
            <a:ext cx="268287" cy="17145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928" name="Group 206"/>
          <p:cNvGrpSpPr/>
          <p:nvPr/>
        </p:nvGrpSpPr>
        <p:grpSpPr>
          <a:xfrm>
            <a:off x="538163" y="1454150"/>
            <a:ext cx="500062" cy="423863"/>
            <a:chOff x="339" y="1659"/>
            <a:chExt cx="315" cy="267"/>
          </a:xfrm>
        </p:grpSpPr>
        <p:sp>
          <p:nvSpPr>
            <p:cNvPr id="36978" name="Rectangle 200"/>
            <p:cNvSpPr/>
            <p:nvPr/>
          </p:nvSpPr>
          <p:spPr>
            <a:xfrm>
              <a:off x="397" y="1659"/>
              <a:ext cx="200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9" name="Rectangle 201"/>
            <p:cNvSpPr/>
            <p:nvPr/>
          </p:nvSpPr>
          <p:spPr>
            <a:xfrm>
              <a:off x="408" y="1672"/>
              <a:ext cx="177" cy="134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0" name="Rectangle 202"/>
            <p:cNvSpPr/>
            <p:nvPr/>
          </p:nvSpPr>
          <p:spPr>
            <a:xfrm>
              <a:off x="364" y="1829"/>
              <a:ext cx="265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1" name="Rectangle 203"/>
            <p:cNvSpPr/>
            <p:nvPr/>
          </p:nvSpPr>
          <p:spPr>
            <a:xfrm>
              <a:off x="540" y="1854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2" name="Rectangle 204"/>
            <p:cNvSpPr/>
            <p:nvPr/>
          </p:nvSpPr>
          <p:spPr>
            <a:xfrm>
              <a:off x="574" y="1850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83" name="Freeform 205"/>
            <p:cNvSpPr/>
            <p:nvPr/>
          </p:nvSpPr>
          <p:spPr>
            <a:xfrm>
              <a:off x="339" y="1893"/>
              <a:ext cx="315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4" y="32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3">
                  <a:moveTo>
                    <a:pt x="33" y="0"/>
                  </a:moveTo>
                  <a:lnTo>
                    <a:pt x="0" y="32"/>
                  </a:lnTo>
                  <a:lnTo>
                    <a:pt x="314" y="32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929" name="Group 213"/>
          <p:cNvGrpSpPr/>
          <p:nvPr/>
        </p:nvGrpSpPr>
        <p:grpSpPr>
          <a:xfrm>
            <a:off x="1903413" y="174625"/>
            <a:ext cx="511175" cy="368300"/>
            <a:chOff x="1199" y="853"/>
            <a:chExt cx="322" cy="232"/>
          </a:xfrm>
        </p:grpSpPr>
        <p:sp>
          <p:nvSpPr>
            <p:cNvPr id="36972" name="Rectangle 207"/>
            <p:cNvSpPr/>
            <p:nvPr/>
          </p:nvSpPr>
          <p:spPr>
            <a:xfrm>
              <a:off x="1258" y="853"/>
              <a:ext cx="204" cy="136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3" name="Rectangle 208"/>
            <p:cNvSpPr/>
            <p:nvPr/>
          </p:nvSpPr>
          <p:spPr>
            <a:xfrm>
              <a:off x="1270" y="864"/>
              <a:ext cx="181" cy="116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4" name="Rectangle 209"/>
            <p:cNvSpPr/>
            <p:nvPr/>
          </p:nvSpPr>
          <p:spPr>
            <a:xfrm>
              <a:off x="1224" y="1001"/>
              <a:ext cx="272" cy="45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5" name="Rectangle 210"/>
            <p:cNvSpPr/>
            <p:nvPr/>
          </p:nvSpPr>
          <p:spPr>
            <a:xfrm>
              <a:off x="1404" y="1022"/>
              <a:ext cx="66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6" name="Rectangle 211"/>
            <p:cNvSpPr/>
            <p:nvPr/>
          </p:nvSpPr>
          <p:spPr>
            <a:xfrm>
              <a:off x="1437" y="1018"/>
              <a:ext cx="9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7" name="Freeform 212"/>
            <p:cNvSpPr/>
            <p:nvPr/>
          </p:nvSpPr>
          <p:spPr>
            <a:xfrm>
              <a:off x="1199" y="1056"/>
              <a:ext cx="322" cy="2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28"/>
                </a:cxn>
                <a:cxn ang="0">
                  <a:pos x="321" y="28"/>
                </a:cxn>
                <a:cxn ang="0">
                  <a:pos x="287" y="0"/>
                </a:cxn>
                <a:cxn ang="0">
                  <a:pos x="33" y="0"/>
                </a:cxn>
              </a:cxnLst>
              <a:pathLst>
                <a:path w="322" h="29">
                  <a:moveTo>
                    <a:pt x="33" y="0"/>
                  </a:moveTo>
                  <a:lnTo>
                    <a:pt x="0" y="28"/>
                  </a:lnTo>
                  <a:lnTo>
                    <a:pt x="321" y="28"/>
                  </a:lnTo>
                  <a:lnTo>
                    <a:pt x="287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930" name="Group 223"/>
          <p:cNvGrpSpPr/>
          <p:nvPr/>
        </p:nvGrpSpPr>
        <p:grpSpPr>
          <a:xfrm>
            <a:off x="166688" y="2084388"/>
            <a:ext cx="377825" cy="650875"/>
            <a:chOff x="105" y="2056"/>
            <a:chExt cx="238" cy="410"/>
          </a:xfrm>
        </p:grpSpPr>
        <p:sp>
          <p:nvSpPr>
            <p:cNvPr id="36963" name="Rectangle 214"/>
            <p:cNvSpPr/>
            <p:nvPr/>
          </p:nvSpPr>
          <p:spPr>
            <a:xfrm>
              <a:off x="123" y="2056"/>
              <a:ext cx="201" cy="389"/>
            </a:xfrm>
            <a:prstGeom prst="rect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4" name="Rectangle 215"/>
            <p:cNvSpPr/>
            <p:nvPr/>
          </p:nvSpPr>
          <p:spPr>
            <a:xfrm>
              <a:off x="133" y="2067"/>
              <a:ext cx="181" cy="369"/>
            </a:xfrm>
            <a:prstGeom prst="rect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5" name="Rectangle 216"/>
            <p:cNvSpPr/>
            <p:nvPr/>
          </p:nvSpPr>
          <p:spPr>
            <a:xfrm>
              <a:off x="154" y="2091"/>
              <a:ext cx="140" cy="44"/>
            </a:xfrm>
            <a:prstGeom prst="rect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6" name="Oval 217"/>
            <p:cNvSpPr/>
            <p:nvPr/>
          </p:nvSpPr>
          <p:spPr>
            <a:xfrm>
              <a:off x="145" y="2420"/>
              <a:ext cx="8" cy="8"/>
            </a:xfrm>
            <a:prstGeom prst="ellipse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7" name="Line 218"/>
            <p:cNvSpPr/>
            <p:nvPr/>
          </p:nvSpPr>
          <p:spPr>
            <a:xfrm>
              <a:off x="130" y="2391"/>
              <a:ext cx="18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968" name="Line 219"/>
            <p:cNvSpPr/>
            <p:nvPr/>
          </p:nvSpPr>
          <p:spPr>
            <a:xfrm>
              <a:off x="130" y="2212"/>
              <a:ext cx="18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969" name="Line 220"/>
            <p:cNvSpPr/>
            <p:nvPr/>
          </p:nvSpPr>
          <p:spPr>
            <a:xfrm>
              <a:off x="190" y="2175"/>
              <a:ext cx="6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970" name="Rectangle 221"/>
            <p:cNvSpPr/>
            <p:nvPr/>
          </p:nvSpPr>
          <p:spPr>
            <a:xfrm>
              <a:off x="223" y="2169"/>
              <a:ext cx="8" cy="14"/>
            </a:xfrm>
            <a:prstGeom prst="rect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71" name="Rectangle 222"/>
            <p:cNvSpPr/>
            <p:nvPr/>
          </p:nvSpPr>
          <p:spPr>
            <a:xfrm>
              <a:off x="105" y="2450"/>
              <a:ext cx="238" cy="16"/>
            </a:xfrm>
            <a:prstGeom prst="rect">
              <a:avLst/>
            </a:prstGeom>
            <a:solidFill>
              <a:schemeClr val="folHlink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6931" name="Group 230"/>
          <p:cNvGrpSpPr/>
          <p:nvPr/>
        </p:nvGrpSpPr>
        <p:grpSpPr>
          <a:xfrm>
            <a:off x="900113" y="358775"/>
            <a:ext cx="500062" cy="423863"/>
            <a:chOff x="567" y="969"/>
            <a:chExt cx="315" cy="267"/>
          </a:xfrm>
        </p:grpSpPr>
        <p:sp>
          <p:nvSpPr>
            <p:cNvPr id="36957" name="Rectangle 224"/>
            <p:cNvSpPr/>
            <p:nvPr/>
          </p:nvSpPr>
          <p:spPr>
            <a:xfrm>
              <a:off x="624" y="969"/>
              <a:ext cx="202" cy="15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8" name="Rectangle 225"/>
            <p:cNvSpPr/>
            <p:nvPr/>
          </p:nvSpPr>
          <p:spPr>
            <a:xfrm>
              <a:off x="636" y="982"/>
              <a:ext cx="178" cy="136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9" name="Rectangle 226"/>
            <p:cNvSpPr/>
            <p:nvPr/>
          </p:nvSpPr>
          <p:spPr>
            <a:xfrm>
              <a:off x="591" y="1140"/>
              <a:ext cx="266" cy="51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0" name="Rectangle 227"/>
            <p:cNvSpPr/>
            <p:nvPr/>
          </p:nvSpPr>
          <p:spPr>
            <a:xfrm>
              <a:off x="768" y="1163"/>
              <a:ext cx="64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1" name="Rectangle 228"/>
            <p:cNvSpPr/>
            <p:nvPr/>
          </p:nvSpPr>
          <p:spPr>
            <a:xfrm>
              <a:off x="802" y="1158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62" name="Freeform 229"/>
            <p:cNvSpPr/>
            <p:nvPr/>
          </p:nvSpPr>
          <p:spPr>
            <a:xfrm>
              <a:off x="567" y="1203"/>
              <a:ext cx="315" cy="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14" y="32"/>
                </a:cxn>
                <a:cxn ang="0">
                  <a:pos x="281" y="0"/>
                </a:cxn>
                <a:cxn ang="0">
                  <a:pos x="33" y="0"/>
                </a:cxn>
              </a:cxnLst>
              <a:pathLst>
                <a:path w="315" h="33">
                  <a:moveTo>
                    <a:pt x="33" y="0"/>
                  </a:moveTo>
                  <a:lnTo>
                    <a:pt x="0" y="32"/>
                  </a:lnTo>
                  <a:lnTo>
                    <a:pt x="314" y="32"/>
                  </a:lnTo>
                  <a:lnTo>
                    <a:pt x="281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932" name="Line 231"/>
          <p:cNvSpPr/>
          <p:nvPr/>
        </p:nvSpPr>
        <p:spPr>
          <a:xfrm>
            <a:off x="1536700" y="325438"/>
            <a:ext cx="209550" cy="495300"/>
          </a:xfrm>
          <a:prstGeom prst="line">
            <a:avLst/>
          </a:prstGeom>
          <a:ln w="25400" cap="flat" cmpd="sng">
            <a:solidFill>
              <a:srgbClr val="FAF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33" name="Oval 232"/>
          <p:cNvSpPr/>
          <p:nvPr/>
        </p:nvSpPr>
        <p:spPr>
          <a:xfrm>
            <a:off x="1135063" y="890588"/>
            <a:ext cx="1541462" cy="152400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AFD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6934" name="Group 239"/>
          <p:cNvGrpSpPr/>
          <p:nvPr/>
        </p:nvGrpSpPr>
        <p:grpSpPr>
          <a:xfrm>
            <a:off x="1360488" y="152400"/>
            <a:ext cx="503237" cy="423863"/>
            <a:chOff x="857" y="839"/>
            <a:chExt cx="317" cy="267"/>
          </a:xfrm>
        </p:grpSpPr>
        <p:sp>
          <p:nvSpPr>
            <p:cNvPr id="36951" name="Rectangle 233"/>
            <p:cNvSpPr/>
            <p:nvPr/>
          </p:nvSpPr>
          <p:spPr>
            <a:xfrm>
              <a:off x="915" y="839"/>
              <a:ext cx="199" cy="157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2" name="Rectangle 234"/>
            <p:cNvSpPr/>
            <p:nvPr/>
          </p:nvSpPr>
          <p:spPr>
            <a:xfrm>
              <a:off x="926" y="853"/>
              <a:ext cx="177" cy="134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3" name="Rectangle 235"/>
            <p:cNvSpPr/>
            <p:nvPr/>
          </p:nvSpPr>
          <p:spPr>
            <a:xfrm>
              <a:off x="881" y="1009"/>
              <a:ext cx="266" cy="53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4" name="Rectangle 236"/>
            <p:cNvSpPr/>
            <p:nvPr/>
          </p:nvSpPr>
          <p:spPr>
            <a:xfrm>
              <a:off x="1058" y="1034"/>
              <a:ext cx="65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5" name="Rectangle 237"/>
            <p:cNvSpPr/>
            <p:nvPr/>
          </p:nvSpPr>
          <p:spPr>
            <a:xfrm>
              <a:off x="1091" y="1029"/>
              <a:ext cx="8" cy="8"/>
            </a:xfrm>
            <a:prstGeom prst="rect">
              <a:avLst/>
            </a:prstGeom>
            <a:solidFill>
              <a:srgbClr val="CECECE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956" name="Freeform 238"/>
            <p:cNvSpPr/>
            <p:nvPr/>
          </p:nvSpPr>
          <p:spPr>
            <a:xfrm>
              <a:off x="857" y="1074"/>
              <a:ext cx="317" cy="3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1"/>
                </a:cxn>
                <a:cxn ang="0">
                  <a:pos x="316" y="31"/>
                </a:cxn>
                <a:cxn ang="0">
                  <a:pos x="283" y="0"/>
                </a:cxn>
                <a:cxn ang="0">
                  <a:pos x="33" y="0"/>
                </a:cxn>
              </a:cxnLst>
              <a:pathLst>
                <a:path w="317" h="32">
                  <a:moveTo>
                    <a:pt x="33" y="0"/>
                  </a:moveTo>
                  <a:lnTo>
                    <a:pt x="0" y="31"/>
                  </a:lnTo>
                  <a:lnTo>
                    <a:pt x="316" y="31"/>
                  </a:lnTo>
                  <a:lnTo>
                    <a:pt x="283" y="0"/>
                  </a:lnTo>
                  <a:lnTo>
                    <a:pt x="33" y="0"/>
                  </a:lnTo>
                </a:path>
              </a:pathLst>
            </a:custGeom>
            <a:solidFill>
              <a:srgbClr val="CECECE">
                <a:alpha val="100000"/>
              </a:srgbClr>
            </a:solidFill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6935" name="Line 240"/>
          <p:cNvSpPr/>
          <p:nvPr/>
        </p:nvSpPr>
        <p:spPr>
          <a:xfrm flipV="1">
            <a:off x="3810000" y="1411288"/>
            <a:ext cx="2743200" cy="22860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36" name="Line 241"/>
          <p:cNvSpPr/>
          <p:nvPr/>
        </p:nvSpPr>
        <p:spPr>
          <a:xfrm flipV="1">
            <a:off x="4343400" y="3087688"/>
            <a:ext cx="2895600" cy="6096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37" name="Line 242"/>
          <p:cNvSpPr/>
          <p:nvPr/>
        </p:nvSpPr>
        <p:spPr>
          <a:xfrm>
            <a:off x="4419600" y="3925888"/>
            <a:ext cx="1371600" cy="2286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938" name="Line 243"/>
          <p:cNvSpPr/>
          <p:nvPr/>
        </p:nvSpPr>
        <p:spPr>
          <a:xfrm flipH="1" flipV="1">
            <a:off x="2438400" y="2249488"/>
            <a:ext cx="1219200" cy="1447800"/>
          </a:xfrm>
          <a:prstGeom prst="line">
            <a:avLst/>
          </a:prstGeom>
          <a:ln w="12700" cap="flat" cmpd="sng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47" name="Object 244"/>
          <p:cNvGraphicFramePr/>
          <p:nvPr/>
        </p:nvGraphicFramePr>
        <p:xfrm>
          <a:off x="7467600" y="6270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3657600" imgH="2015490" progId="MS_ClipArt_Gallery.2">
                  <p:embed/>
                </p:oleObj>
              </mc:Choice>
              <mc:Fallback>
                <p:oleObj name="" r:id="rId6" imgW="3657600" imgH="2015490" progId="MS_ClipArt_Gallery.2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7600" y="6270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245"/>
          <p:cNvGraphicFramePr/>
          <p:nvPr/>
        </p:nvGraphicFramePr>
        <p:xfrm>
          <a:off x="4800600" y="6270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8" imgW="3657600" imgH="2015490" progId="MS_ClipArt_Gallery.2">
                  <p:embed/>
                </p:oleObj>
              </mc:Choice>
              <mc:Fallback>
                <p:oleObj name="" r:id="rId8" imgW="3657600" imgH="2015490" progId="MS_ClipArt_Gallery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6270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246"/>
          <p:cNvGraphicFramePr/>
          <p:nvPr/>
        </p:nvGraphicFramePr>
        <p:xfrm>
          <a:off x="1371600" y="30654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3657600" imgH="2015490" progId="MS_ClipArt_Gallery.2">
                  <p:embed/>
                </p:oleObj>
              </mc:Choice>
              <mc:Fallback>
                <p:oleObj name="" r:id="rId9" imgW="3657600" imgH="2015490" progId="MS_ClipArt_Gallery.2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1600" y="30654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247"/>
          <p:cNvGraphicFramePr/>
          <p:nvPr/>
        </p:nvGraphicFramePr>
        <p:xfrm>
          <a:off x="76200" y="7032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3657600" imgH="2015490" progId="MS_ClipArt_Gallery.2">
                  <p:embed/>
                </p:oleObj>
              </mc:Choice>
              <mc:Fallback>
                <p:oleObj name="" r:id="rId10" imgW="3657600" imgH="2015490" progId="MS_ClipArt_Gallery.2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" y="7032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248"/>
          <p:cNvGraphicFramePr/>
          <p:nvPr/>
        </p:nvGraphicFramePr>
        <p:xfrm>
          <a:off x="2514600" y="2460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1" imgW="3657600" imgH="2015490" progId="MS_ClipArt_Gallery.2">
                  <p:embed/>
                </p:oleObj>
              </mc:Choice>
              <mc:Fallback>
                <p:oleObj name="" r:id="rId11" imgW="3657600" imgH="2015490" progId="MS_ClipArt_Gallery.2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460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Object 250"/>
          <p:cNvGraphicFramePr/>
          <p:nvPr/>
        </p:nvGraphicFramePr>
        <p:xfrm>
          <a:off x="5486400" y="23034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3657600" imgH="2015490" progId="MS_ClipArt_Gallery.2">
                  <p:embed/>
                </p:oleObj>
              </mc:Choice>
              <mc:Fallback>
                <p:oleObj name="" r:id="rId12" imgW="3657600" imgH="2015490" progId="MS_ClipArt_Gallery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86400" y="23034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Object 251"/>
          <p:cNvGraphicFramePr/>
          <p:nvPr/>
        </p:nvGraphicFramePr>
        <p:xfrm>
          <a:off x="6858000" y="3370263"/>
          <a:ext cx="838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3" imgW="3657600" imgH="2015490" progId="MS_ClipArt_Gallery.2">
                  <p:embed/>
                </p:oleObj>
              </mc:Choice>
              <mc:Fallback>
                <p:oleObj name="" r:id="rId13" imgW="3657600" imgH="2015490" progId="MS_ClipArt_Gallery.2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0" y="3370263"/>
                        <a:ext cx="838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" name="Rectangle 253" descr="White Marble"/>
          <p:cNvSpPr/>
          <p:nvPr/>
        </p:nvSpPr>
        <p:spPr>
          <a:xfrm>
            <a:off x="482600" y="5770563"/>
            <a:ext cx="7950200" cy="630237"/>
          </a:xfrm>
          <a:prstGeom prst="rect">
            <a:avLst/>
          </a:prstGeom>
          <a:blipFill rotWithShape="0">
            <a:blip r:embed="rId14"/>
          </a:blipFill>
          <a:ln w="508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2075" tIns="46038" rIns="92075" bIns="46038">
            <a:spAutoFit/>
          </a:bodyPr>
          <a:p>
            <a:pPr algn="ctr"/>
            <a:r>
              <a:rPr lang="zh-CN" altLang="en-US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缺  陷  跟  踪</a:t>
            </a:r>
            <a:endParaRPr lang="zh-CN" altLang="en-US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57" name="Rectangle 18"/>
          <p:cNvSpPr>
            <a:spLocks noChangeArrowheads="1"/>
          </p:cNvSpPr>
          <p:nvPr/>
        </p:nvSpPr>
        <p:spPr bwMode="auto">
          <a:xfrm>
            <a:off x="1203325" y="1973263"/>
            <a:ext cx="14224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系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8" name="Rectangle 20"/>
          <p:cNvSpPr>
            <a:spLocks noChangeArrowheads="1"/>
          </p:cNvSpPr>
          <p:nvPr/>
        </p:nvSpPr>
        <p:spPr bwMode="auto">
          <a:xfrm>
            <a:off x="3048000" y="1974850"/>
            <a:ext cx="146367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统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59" name="Rectangle 21"/>
          <p:cNvSpPr>
            <a:spLocks noChangeArrowheads="1"/>
          </p:cNvSpPr>
          <p:nvPr/>
        </p:nvSpPr>
        <p:spPr bwMode="auto">
          <a:xfrm>
            <a:off x="5029200" y="19748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测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  <p:sp>
        <p:nvSpPr>
          <p:cNvPr id="260" name="Rectangle 22"/>
          <p:cNvSpPr>
            <a:spLocks noChangeArrowheads="1"/>
          </p:cNvSpPr>
          <p:nvPr/>
        </p:nvSpPr>
        <p:spPr bwMode="auto">
          <a:xfrm>
            <a:off x="6781800" y="2051050"/>
            <a:ext cx="14636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anose="02010609030101010101" pitchFamily="49" charset="-122"/>
                <a:ea typeface="楷体_GB2312" panose="02010609030101010101" pitchFamily="49" charset="-122"/>
                <a:cs typeface="+mn-cs"/>
              </a:rPr>
              <a:t>试</a:t>
            </a:r>
            <a:endParaRPr kumimoji="0" lang="zh-CN" altLang="en-US" sz="9600" b="1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anose="02010609030101010101" pitchFamily="49" charset="-122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bldLvl="0" animBg="1"/>
      <p:bldP spid="257" grpId="0" bldLvl="0" animBg="1"/>
      <p:bldP spid="258" grpId="0" bldLvl="0" animBg="1"/>
      <p:bldP spid="259" grpId="0" bldLvl="0" animBg="1"/>
      <p:bldP spid="26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1577975" y="2438400"/>
            <a:ext cx="9128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577975" y="1752600"/>
            <a:ext cx="9128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73338" y="2438400"/>
            <a:ext cx="49006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为什么要做测试？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73338" y="1752600"/>
            <a:ext cx="49006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什么是测试？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2774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574800" y="31242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2570163" y="31242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</a:t>
            </a: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分类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2778" name="Rectangle 33"/>
          <p:cNvSpPr/>
          <p:nvPr/>
        </p:nvSpPr>
        <p:spPr>
          <a:xfrm>
            <a:off x="1565275" y="3810000"/>
            <a:ext cx="912813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4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3" name="Rectangle 36"/>
          <p:cNvSpPr/>
          <p:nvPr/>
        </p:nvSpPr>
        <p:spPr>
          <a:xfrm>
            <a:off x="2560638" y="3810000"/>
            <a:ext cx="4900612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如何设计测试用例？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565275" y="4498975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2560638" y="4498975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测试的流程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565275" y="51816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2573338" y="51816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测试与质量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0930" y="816610"/>
            <a:ext cx="6477635" cy="520573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一、等价类划分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96125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例：要求输入值是学生成绩，范围是0~100。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例：“输入三个整数a、b、c分别作为三边的边长构成三角形。通过程序判定所构成的三角形的类型，当此三角形为一般三角形、等腰三角形、等边三角形时，分别做计算。”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" y="1805305"/>
            <a:ext cx="6954520" cy="15195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245" y="-13335"/>
            <a:ext cx="7628255" cy="6483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/>
          <p:nvPr>
            <p:ph idx="1"/>
          </p:nvPr>
        </p:nvSpPr>
        <p:spPr>
          <a:xfrm>
            <a:off x="400050" y="296545"/>
            <a:ext cx="8229600" cy="5914390"/>
          </a:xfrm>
        </p:spPr>
        <p:txBody>
          <a:bodyPr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有效等价类用例：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（3 4 5）覆盖了用例 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7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（4 4 5） </a:t>
            </a:r>
            <a:r>
              <a:rPr lang="zh-CN" altLang="en-US" sz="1600">
                <a:sym typeface="+mn-ea"/>
              </a:rPr>
              <a:t>覆盖了用例 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7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8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（4 4 4） </a:t>
            </a:r>
            <a:r>
              <a:rPr lang="zh-CN" altLang="en-US" sz="1600">
                <a:sym typeface="+mn-ea"/>
              </a:rPr>
              <a:t>覆盖了用例 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7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11</a:t>
            </a:r>
            <a:endParaRPr lang="en-US" altLang="zh-CN"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   ......</a:t>
            </a:r>
            <a:endParaRPr lang="en-US" altLang="zh-CN" sz="1600">
              <a:sym typeface="+mn-ea"/>
            </a:endParaRPr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无效等价类用例：</a:t>
            </a:r>
            <a:endParaRPr lang="en-US" altLang="zh-CN" sz="1600">
              <a:sym typeface="+mn-ea"/>
            </a:endParaRPr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0 0 5</a:t>
            </a:r>
            <a:r>
              <a:rPr lang="zh-CN" altLang="en-US" sz="1600">
                <a:sym typeface="+mn-ea"/>
              </a:rPr>
              <a:t>）覆盖了用例 </a:t>
            </a:r>
            <a:r>
              <a:rPr lang="en-US" altLang="zh-CN" sz="1600">
                <a:sym typeface="+mn-ea"/>
              </a:rPr>
              <a:t>29</a:t>
            </a:r>
            <a:endParaRPr lang="en-US" altLang="zh-CN" sz="1600">
              <a:sym typeface="+mn-ea"/>
            </a:endParaRPr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-3 4-5</a:t>
            </a:r>
            <a:r>
              <a:rPr lang="zh-CN" altLang="en-US" sz="1600">
                <a:sym typeface="+mn-ea"/>
              </a:rPr>
              <a:t>）覆盖了用例 </a:t>
            </a:r>
            <a:r>
              <a:rPr lang="en-US" altLang="zh-CN" sz="1600">
                <a:sym typeface="+mn-ea"/>
              </a:rPr>
              <a:t>33</a:t>
            </a:r>
            <a:endParaRPr lang="en-US" altLang="zh-CN"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90" y="31750"/>
            <a:ext cx="7246620" cy="3412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二、边界值分析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0685" y="1193800"/>
            <a:ext cx="8163560" cy="4922520"/>
          </a:xfrm>
        </p:spPr>
        <p:txBody>
          <a:bodyPr/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/>
              <a:t>例：如果程序的规格说明中规定："重量在10公斤至50公斤范围内的邮件，其邮费计算公式为……"。作为测试用例，我们应取10及50，还应取10.01,49.99,9.99及50.01等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三、错误推测法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例如，测试一个对线性表（比如数组）进行排序的程序，可推测列出以下几项需要特别测试的情况：</a:t>
            </a:r>
            <a:endParaRPr lang="zh-CN" altLang="en-US" sz="2400"/>
          </a:p>
          <a:p>
            <a:r>
              <a:rPr lang="zh-CN" altLang="en-US" sz="2400"/>
              <a:t>1)    输入的线性表为空表；</a:t>
            </a:r>
            <a:endParaRPr lang="zh-CN" altLang="en-US" sz="2400"/>
          </a:p>
          <a:p>
            <a:r>
              <a:rPr lang="zh-CN" altLang="en-US" sz="2400"/>
              <a:t>2)    表中只含有一个元素；</a:t>
            </a:r>
            <a:endParaRPr lang="zh-CN" altLang="en-US" sz="2400"/>
          </a:p>
          <a:p>
            <a:r>
              <a:rPr lang="zh-CN" altLang="en-US" sz="2400"/>
              <a:t>3)    输入表中所有元素已排好序；</a:t>
            </a:r>
            <a:endParaRPr lang="zh-CN" altLang="en-US" sz="2400"/>
          </a:p>
          <a:p>
            <a:r>
              <a:rPr lang="zh-CN" altLang="en-US" sz="2400"/>
              <a:t>4)    输入表已按逆序排好；</a:t>
            </a:r>
            <a:endParaRPr lang="zh-CN" altLang="en-US" sz="2400"/>
          </a:p>
          <a:p>
            <a:r>
              <a:rPr lang="zh-CN" altLang="en-US" sz="2400"/>
              <a:t>5)    输入表中部分或全部元素相同。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四、因果图或判定表分析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120" y="914400"/>
            <a:ext cx="8229600" cy="4525963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例：测试交通一卡通充值模拟系统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所有的因：                         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投币50元                            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投币100元                          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充值50元                            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充值100元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所有的果：</a:t>
            </a:r>
            <a:endParaRPr lang="zh-CN" altLang="en-US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成功充值并退卡</a:t>
            </a:r>
            <a:endParaRPr lang="zh-CN" altLang="en-US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找零 </a:t>
            </a:r>
            <a:endParaRPr lang="zh-CN" altLang="en-US" sz="2000">
              <a:sym typeface="+mn-ea"/>
            </a:endParaRPr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错误提示并退卡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0" y="1768475"/>
            <a:ext cx="5804535" cy="33204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690" y="1502410"/>
            <a:ext cx="487108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五、场景分析法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>
          <a:xfrm>
            <a:off x="457200" y="1033780"/>
            <a:ext cx="8229600" cy="4525963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例：</a:t>
            </a:r>
            <a:r>
              <a:rPr lang="en-US" altLang="zh-CN" sz="2400"/>
              <a:t>ATM</a:t>
            </a:r>
            <a:r>
              <a:rPr lang="zh-CN" altLang="en-US" sz="2400"/>
              <a:t>机取款用例设计</a:t>
            </a:r>
            <a:endParaRPr lang="zh-CN" altLang="en-US" sz="240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616835"/>
            <a:ext cx="3429635" cy="263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什么是测试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1"/>
          </p:nvPr>
        </p:nvSpPr>
        <p:spPr>
          <a:xfrm>
            <a:off x="609600" y="1526540"/>
            <a:ext cx="741680" cy="2872740"/>
          </a:xfrm>
        </p:spPr>
        <p:txBody>
          <a:bodyPr/>
          <a:p>
            <a:pPr marL="0" indent="0">
              <a:buNone/>
            </a:pPr>
            <a:r>
              <a:rPr lang="en-US" altLang="zh-CN" sz="2800"/>
              <a:t>  </a:t>
            </a:r>
            <a:r>
              <a:rPr lang="en-US" altLang="zh-CN" sz="2400"/>
              <a:t>×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</a:t>
            </a:r>
            <a:r>
              <a:rPr lang="en-US" altLang="zh-CN" sz="2400">
                <a:sym typeface="+mn-ea"/>
              </a:rPr>
              <a:t>×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√ </a:t>
            </a:r>
            <a:endParaRPr lang="zh-CN" altLang="en-US" sz="2400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1360170" y="1600200"/>
            <a:ext cx="7534910" cy="3171190"/>
          </a:xfrm>
        </p:spPr>
        <p:txBody>
          <a:bodyPr/>
          <a:p>
            <a:pPr marL="0" indent="0">
              <a:buNone/>
            </a:pPr>
            <a:r>
              <a:rPr lang="zh-CN" altLang="en-US" sz="2400">
                <a:sym typeface="+mn-ea"/>
              </a:rPr>
              <a:t>测试就是证明软件不存在错误的过程？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测试在于证明软件能够正确完成其预定的功能？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测试是为发现错误而执行程序的过程？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五、场景分析法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346710" y="1392555"/>
            <a:ext cx="8229600" cy="4525963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部分用例设计结果：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2014220"/>
            <a:ext cx="8971280" cy="350964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08035" cy="452628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注：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       实际设计测试用例的过程中，需要综合各种方法进行设计，用例覆盖率才会提高。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1577975" y="2438400"/>
            <a:ext cx="9128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577975" y="1752600"/>
            <a:ext cx="9128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73338" y="2438400"/>
            <a:ext cx="49006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为什么要做测试？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73338" y="1752600"/>
            <a:ext cx="49006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什么是测试？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3014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574800" y="31242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2570163" y="31242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</a:t>
            </a: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分类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65275" y="38100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560638" y="38100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如何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设计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测试用例？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3020" name="Rectangle 33"/>
          <p:cNvSpPr/>
          <p:nvPr/>
        </p:nvSpPr>
        <p:spPr>
          <a:xfrm>
            <a:off x="1565275" y="4498975"/>
            <a:ext cx="912813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5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Rectangle 36"/>
          <p:cNvSpPr/>
          <p:nvPr/>
        </p:nvSpPr>
        <p:spPr>
          <a:xfrm>
            <a:off x="2560638" y="4498975"/>
            <a:ext cx="4900612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测试的流程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565275" y="51816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2560638" y="51816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测试与质量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软件开发中的测试流程</a:t>
            </a:r>
            <a:endParaRPr lang="zh-CN" altLang="en-US"/>
          </a:p>
        </p:txBody>
      </p:sp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100" y="820420"/>
            <a:ext cx="8445500" cy="54241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测试内部流程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430" y="1313180"/>
            <a:ext cx="6718300" cy="49174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BUG</a:t>
            </a:r>
            <a:r>
              <a:rPr lang="zh-CN" altLang="en-US"/>
              <a:t>管理</a:t>
            </a:r>
            <a:r>
              <a:rPr lang="zh-CN" altLang="en-US"/>
              <a:t>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0790" y="800735"/>
            <a:ext cx="6442710" cy="55714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1577975" y="2438400"/>
            <a:ext cx="9128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577975" y="1752600"/>
            <a:ext cx="9128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73338" y="2438400"/>
            <a:ext cx="49006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为什么要做测试？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73338" y="1752600"/>
            <a:ext cx="49006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什么是测试？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5542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574800" y="31242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2570163" y="31242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测试的分类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65275" y="38100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560638" y="38100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如何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设计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测试用例？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565275" y="4498975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2560638" y="4498975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</a:t>
            </a: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的流程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5550" name="Rectangle 33"/>
          <p:cNvSpPr/>
          <p:nvPr/>
        </p:nvSpPr>
        <p:spPr>
          <a:xfrm>
            <a:off x="1565275" y="5181600"/>
            <a:ext cx="912813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6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7" name="Rectangle 36"/>
          <p:cNvSpPr/>
          <p:nvPr/>
        </p:nvSpPr>
        <p:spPr>
          <a:xfrm>
            <a:off x="2560638" y="5181600"/>
            <a:ext cx="4900612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测试与质量</a:t>
            </a:r>
            <a:endParaRPr 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质量不等于测试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542290" y="1600200"/>
            <a:ext cx="8229600" cy="272288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zh-CN" altLang="en-US"/>
              <a:t>质量不是被测试出来的。</a:t>
            </a:r>
            <a:endParaRPr lang="zh-CN" altLang="en-US"/>
          </a:p>
          <a:p>
            <a:pPr>
              <a:buFont typeface="Wingdings" panose="05000000000000000000" charset="0"/>
              <a:buChar char="Ø"/>
            </a:pPr>
            <a:endParaRPr lang="zh-CN" altLang="en-US"/>
          </a:p>
          <a:p>
            <a:pPr>
              <a:buFont typeface="Wingdings" panose="05000000000000000000" charset="0"/>
              <a:buChar char="Ø"/>
            </a:pPr>
            <a:r>
              <a:rPr lang="zh-CN" altLang="en-US"/>
              <a:t>质量是一种预防行为，而不是检测。测试的目标就是来判断这种预防工作做的怎么样。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如何提高软件质量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>
                <a:sym typeface="+mn-ea"/>
              </a:rPr>
              <a:t>        </a:t>
            </a:r>
            <a:r>
              <a:rPr lang="zh-CN" altLang="en-US">
                <a:sym typeface="+mn-ea"/>
              </a:rPr>
              <a:t>停止开发与测试的隔离对立。开发和测试应该并肩齐趋。你需要在写完每一段代码后立刻测试这段代码，当完成了更多的代码时就要做更多的测试。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665" y="300355"/>
            <a:ext cx="8408035" cy="5565775"/>
          </a:xfrm>
        </p:spPr>
        <p:txBody>
          <a:bodyPr/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      与功能相比Google工程师更看重质量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635" y="357505"/>
            <a:ext cx="5301615" cy="47929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03935"/>
            <a:ext cx="8382635" cy="4994910"/>
          </a:xfrm>
        </p:spPr>
        <p:txBody>
          <a:bodyPr/>
          <a:p>
            <a:pPr marL="0" indent="0">
              <a:buNone/>
            </a:pPr>
            <a:r>
              <a:rPr lang="en-US" altLang="zh-CN" sz="2800"/>
              <a:t>  </a:t>
            </a:r>
            <a:r>
              <a:rPr lang="zh-CN" altLang="en-US" sz="2800"/>
              <a:t>一个人去医院看病经历：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400"/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/>
              <a:t>结论：</a:t>
            </a:r>
            <a:endParaRPr lang="zh-CN" altLang="en-US" sz="2400" b="1"/>
          </a:p>
          <a:p>
            <a:pPr marL="342900" marR="0" lvl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一个好的测试用例，在于能够发现至今未能发现的错误；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细黑" panose="02010600040101010101" pitchFamily="2" charset="-122"/>
              <a:cs typeface="+mn-cs"/>
            </a:endParaRPr>
          </a:p>
          <a:p>
            <a:pPr marL="342900" marR="0" lvl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一个成功的测试是发现了至今未发现过的错误。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551305"/>
            <a:ext cx="8333740" cy="267779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755" name="WordArt 9"/>
          <p:cNvSpPr>
            <a:spLocks noTextEdit="1"/>
          </p:cNvSpPr>
          <p:nvPr/>
        </p:nvSpPr>
        <p:spPr>
          <a:xfrm>
            <a:off x="3352800" y="2819400"/>
            <a:ext cx="3457575" cy="1057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p>
            <a:pPr algn="ctr" eaLnBrk="0" hangingPunct="0"/>
            <a:r>
              <a:rPr lang="zh-CN" altLang="en-US" sz="7200" b="1">
                <a:solidFill>
                  <a:srgbClr val="0066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Thanks!</a:t>
            </a:r>
            <a:endParaRPr lang="zh-CN" altLang="en-US" sz="7200" b="1">
              <a:solidFill>
                <a:srgbClr val="0066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4757" name="图片 8" descr="lg副本.png"/>
          <p:cNvPicPr>
            <a:picLocks noChangeAspect="1"/>
          </p:cNvPicPr>
          <p:nvPr/>
        </p:nvPicPr>
        <p:blipFill>
          <a:blip r:embed="rId1"/>
          <a:srcRect l="43285"/>
          <a:stretch>
            <a:fillRect/>
          </a:stretch>
        </p:blipFill>
        <p:spPr>
          <a:xfrm>
            <a:off x="0" y="0"/>
            <a:ext cx="2895600" cy="510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CgoB5lwtwFiAY2xwAABB3Sihr2Y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65" y="81280"/>
            <a:ext cx="1223010" cy="122301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33"/>
          <p:cNvSpPr/>
          <p:nvPr/>
        </p:nvSpPr>
        <p:spPr>
          <a:xfrm>
            <a:off x="1577975" y="2438400"/>
            <a:ext cx="912813" cy="611188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2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577975" y="1752600"/>
            <a:ext cx="9128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36"/>
          <p:cNvSpPr/>
          <p:nvPr/>
        </p:nvSpPr>
        <p:spPr>
          <a:xfrm>
            <a:off x="2573338" y="2438400"/>
            <a:ext cx="4900612" cy="611188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为什么要做测试？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73338" y="1752600"/>
            <a:ext cx="49006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什么是测试？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390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574800" y="31242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2570163" y="31242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测试的分类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65275" y="38100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560638" y="38100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如何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设计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测试用例？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565275" y="4498975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2560638" y="4498975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测试的流程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565275" y="51816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2560638" y="51816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测试与质量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为什么需要做测试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57200" y="1365885"/>
            <a:ext cx="8229600" cy="3658235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每个人写的代码都不能保证百分百没有问题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开发人员自己测试不容易检查出错误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开发过程中容易遗漏需求功能或者缺失异常处理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各个模块和系统组合一起后，程序更容易出现问题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现在市场竞争激烈，对软件质量要求越来越高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为什么需要做测试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57200" y="1365885"/>
            <a:ext cx="8229600" cy="410146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年聚美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“301”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事件，</a:t>
            </a:r>
            <a:r>
              <a:rPr kumimoji="0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大促当天，聚美的服务器不堪重负，几乎导致瘫痪</a:t>
            </a:r>
            <a: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，且持续两小时才得以恢复</a:t>
            </a:r>
            <a:r>
              <a:rPr kumimoji="0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。聚美不得不采取限流</a:t>
            </a:r>
            <a: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增加服务器的措施来应对。由于自身原因导致的被迫延长活动，也无形中增加了聚美的各方面运营成本，以及相应产品利润的让渡。包括陈欧在内的全体聚美人近一周平均每天工作时间超过了18个小时。虽然笑到了最后，但险些透支了自身，不可谓不悲壮。</a:t>
            </a:r>
            <a:endParaRPr kumimoji="0" 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1577975" y="2438400"/>
            <a:ext cx="9128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577975" y="1752600"/>
            <a:ext cx="9128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73338" y="2438400"/>
            <a:ext cx="4900613" cy="6111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为什么要做测试？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73338" y="1752600"/>
            <a:ext cx="4900613" cy="614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什么是测试？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3558" name="TextBox 11"/>
          <p:cNvSpPr txBox="1"/>
          <p:nvPr/>
        </p:nvSpPr>
        <p:spPr>
          <a:xfrm>
            <a:off x="685800" y="381000"/>
            <a:ext cx="2819400" cy="971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91422" tIns="45711" rIns="91422" bIns="45711">
            <a:spAutoFit/>
          </a:bodyPr>
          <a:p>
            <a:pPr algn="ctr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4800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内容提纲</a:t>
            </a:r>
            <a:endParaRPr lang="zh-CN" altLang="en-US" sz="4800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559" name="Rectangle 33"/>
          <p:cNvSpPr/>
          <p:nvPr/>
        </p:nvSpPr>
        <p:spPr>
          <a:xfrm>
            <a:off x="1574800" y="3124200"/>
            <a:ext cx="912813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algn="ctr" defTabSz="800100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</a:rPr>
              <a:t>3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1" name="Rectangle 36"/>
          <p:cNvSpPr/>
          <p:nvPr/>
        </p:nvSpPr>
        <p:spPr>
          <a:xfrm>
            <a:off x="2570163" y="3124200"/>
            <a:ext cx="4900612" cy="612775"/>
          </a:xfrm>
          <a:prstGeom prst="rect">
            <a:avLst/>
          </a:prstGeom>
          <a:solidFill>
            <a:srgbClr val="006C31"/>
          </a:solidFill>
          <a:ln w="9525">
            <a:noFill/>
          </a:ln>
        </p:spPr>
        <p:txBody>
          <a:bodyPr lIns="79184" tIns="39592" rIns="79184" bIns="39592" anchor="ctr"/>
          <a:p>
            <a:pPr defTabSz="802005"/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测试的分类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65275" y="38100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560638" y="38100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如何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设计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测试用例？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565275" y="4498975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2560638" y="4498975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测试的流程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565275" y="5181600"/>
            <a:ext cx="9128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ctr" defTabSz="8001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2560638" y="5181600"/>
            <a:ext cx="4900613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miter lim="800000"/>
          </a:ln>
        </p:spPr>
        <p:txBody>
          <a:bodyPr lIns="79184" tIns="39592" rIns="79184" bIns="39592" anchor="ctr"/>
          <a:lstStyle/>
          <a:p>
            <a:pPr marL="0" marR="0" lvl="0" indent="0" algn="l" defTabSz="801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测试与质量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6C31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测试分类</a:t>
            </a:r>
            <a:endParaRPr lang="zh-CN" altLang="en-US" dirty="0">
              <a:solidFill>
                <a:srgbClr val="006C31"/>
              </a:solidFill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1056640"/>
            <a:ext cx="9280525" cy="434784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WPS 演示</Application>
  <PresentationFormat>全屏显示(4:3)</PresentationFormat>
  <Paragraphs>451</Paragraphs>
  <Slides>40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40</vt:i4>
      </vt:variant>
    </vt:vector>
  </HeadingPairs>
  <TitlesOfParts>
    <vt:vector size="70" baseType="lpstr">
      <vt:lpstr>Arial</vt:lpstr>
      <vt:lpstr>宋体</vt:lpstr>
      <vt:lpstr>Wingdings</vt:lpstr>
      <vt:lpstr>华文细黑</vt:lpstr>
      <vt:lpstr>黑体</vt:lpstr>
      <vt:lpstr>FrutigerNext LT Regular</vt:lpstr>
      <vt:lpstr>Times New Roman</vt:lpstr>
      <vt:lpstr>Wingdings</vt:lpstr>
      <vt:lpstr>华文隶书</vt:lpstr>
      <vt:lpstr>楷体_GB2312</vt:lpstr>
      <vt:lpstr>Segoe Print</vt:lpstr>
      <vt:lpstr>微软雅黑</vt:lpstr>
      <vt:lpstr>Arial Unicode MS</vt:lpstr>
      <vt:lpstr>Monotype Sorts</vt:lpstr>
      <vt:lpstr>隶书</vt:lpstr>
      <vt:lpstr>华文彩云</vt:lpstr>
      <vt:lpstr>默认设计模板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PowerPoint 演示文稿</vt:lpstr>
      <vt:lpstr>PowerPoint 演示文稿</vt:lpstr>
      <vt:lpstr>什么是测试</vt:lpstr>
      <vt:lpstr>PowerPoint 演示文稿</vt:lpstr>
      <vt:lpstr>PowerPoint 演示文稿</vt:lpstr>
      <vt:lpstr>为什么需要做测试</vt:lpstr>
      <vt:lpstr>为什么需要做测试</vt:lpstr>
      <vt:lpstr>PowerPoint 演示文稿</vt:lpstr>
      <vt:lpstr>测试分类</vt:lpstr>
      <vt:lpstr>什么黑盒测试</vt:lpstr>
      <vt:lpstr>什么白盒测试</vt:lpstr>
      <vt:lpstr>什么白盒测试</vt:lpstr>
      <vt:lpstr>黑盒测试举例</vt:lpstr>
      <vt:lpstr>白盒测试举例</vt:lpstr>
      <vt:lpstr>测试现状</vt:lpstr>
      <vt:lpstr>测试现状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一、等价类划分</vt:lpstr>
      <vt:lpstr>PowerPoint 演示文稿</vt:lpstr>
      <vt:lpstr>PowerPoint 演示文稿</vt:lpstr>
      <vt:lpstr>二、边界值分析</vt:lpstr>
      <vt:lpstr>三、错误推测法</vt:lpstr>
      <vt:lpstr>四、因果图或判定表分析</vt:lpstr>
      <vt:lpstr>五、场景分析法</vt:lpstr>
      <vt:lpstr>五、场景分析法</vt:lpstr>
      <vt:lpstr>PowerPoint 演示文稿</vt:lpstr>
      <vt:lpstr>PowerPoint 演示文稿</vt:lpstr>
      <vt:lpstr>软件开发中的测试流程</vt:lpstr>
      <vt:lpstr>测试内部流程</vt:lpstr>
      <vt:lpstr>BUG管理流程</vt:lpstr>
      <vt:lpstr>PowerPoint 演示文稿</vt:lpstr>
      <vt:lpstr>质量不等于测试</vt:lpstr>
      <vt:lpstr>如何提高软件质量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Lotus</cp:lastModifiedBy>
  <cp:revision>590</cp:revision>
  <dcterms:created xsi:type="dcterms:W3CDTF">2019-02-19T03:13:00Z</dcterms:created>
  <dcterms:modified xsi:type="dcterms:W3CDTF">2019-03-01T08:34:36Z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2052-11.1.0.8415</vt:lpwstr>
  </property>
</Properties>
</file>